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3"/>
  </p:notesMasterIdLst>
  <p:sldIdLst>
    <p:sldId id="259" r:id="rId2"/>
  </p:sldIdLst>
  <p:sldSz cx="7561263" cy="1080135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512" y="-96"/>
      </p:cViewPr>
      <p:guideLst>
        <p:guide orient="horz" pos="3403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BE266C-373A-4630-89D3-85C831A913FF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 phldr="1"/>
      <dgm:spPr/>
    </dgm:pt>
    <dgm:pt modelId="{01DEB148-F30F-4D62-8949-8FCD5D503E4A}">
      <dgm:prSet phldrT="[텍스트]"/>
      <dgm:spPr/>
      <dgm:t>
        <a:bodyPr/>
        <a:lstStyle/>
        <a:p>
          <a:pPr latinLnBrk="1"/>
          <a:r>
            <a:rPr lang="ko-KR" altLang="en-US" b="1" dirty="0" smtClean="0"/>
            <a:t>역사</a:t>
          </a:r>
          <a:endParaRPr lang="ko-KR" altLang="en-US" b="1" dirty="0"/>
        </a:p>
      </dgm:t>
    </dgm:pt>
    <dgm:pt modelId="{253F26E2-5FBA-46A2-8C14-5193D2A1C0B9}" type="parTrans" cxnId="{29848204-3142-4E81-854A-A3D1D454DA2F}">
      <dgm:prSet/>
      <dgm:spPr/>
      <dgm:t>
        <a:bodyPr/>
        <a:lstStyle/>
        <a:p>
          <a:pPr latinLnBrk="1"/>
          <a:endParaRPr lang="ko-KR" altLang="en-US"/>
        </a:p>
      </dgm:t>
    </dgm:pt>
    <dgm:pt modelId="{34AA8DA0-79D5-44BD-BE8F-EC06AA2DA824}" type="sibTrans" cxnId="{29848204-3142-4E81-854A-A3D1D454DA2F}">
      <dgm:prSet/>
      <dgm:spPr/>
      <dgm:t>
        <a:bodyPr/>
        <a:lstStyle/>
        <a:p>
          <a:pPr latinLnBrk="1"/>
          <a:endParaRPr lang="ko-KR" altLang="en-US"/>
        </a:p>
      </dgm:t>
    </dgm:pt>
    <dgm:pt modelId="{28F8C2F6-3A23-4DCF-BDAD-C162E2CE325A}">
      <dgm:prSet phldrT="[텍스트]"/>
      <dgm:spPr/>
      <dgm:t>
        <a:bodyPr/>
        <a:lstStyle/>
        <a:p>
          <a:pPr latinLnBrk="1"/>
          <a:r>
            <a:rPr lang="ko-KR" altLang="en-US" b="1" dirty="0" smtClean="0"/>
            <a:t>체험</a:t>
          </a:r>
          <a:endParaRPr lang="ko-KR" altLang="en-US" b="1" dirty="0"/>
        </a:p>
      </dgm:t>
    </dgm:pt>
    <dgm:pt modelId="{5A74FDAF-598C-44B2-AD1F-F6931099E2E7}" type="parTrans" cxnId="{8FC105E4-9FAC-47DA-BC28-3E364E7C16D2}">
      <dgm:prSet/>
      <dgm:spPr/>
      <dgm:t>
        <a:bodyPr/>
        <a:lstStyle/>
        <a:p>
          <a:pPr latinLnBrk="1"/>
          <a:endParaRPr lang="ko-KR" altLang="en-US"/>
        </a:p>
      </dgm:t>
    </dgm:pt>
    <dgm:pt modelId="{E4A47419-4730-41A0-9BBB-D49003DD5735}" type="sibTrans" cxnId="{8FC105E4-9FAC-47DA-BC28-3E364E7C16D2}">
      <dgm:prSet/>
      <dgm:spPr/>
      <dgm:t>
        <a:bodyPr/>
        <a:lstStyle/>
        <a:p>
          <a:pPr latinLnBrk="1"/>
          <a:endParaRPr lang="ko-KR" altLang="en-US"/>
        </a:p>
      </dgm:t>
    </dgm:pt>
    <dgm:pt modelId="{D7B80921-907E-4EEF-8588-DF9B78B80931}">
      <dgm:prSet phldrT="[텍스트]"/>
      <dgm:spPr/>
      <dgm:t>
        <a:bodyPr/>
        <a:lstStyle/>
        <a:p>
          <a:pPr latinLnBrk="1"/>
          <a:r>
            <a:rPr lang="ko-KR" altLang="en-US" b="1" dirty="0" smtClean="0"/>
            <a:t>논술</a:t>
          </a:r>
          <a:endParaRPr lang="ko-KR" altLang="en-US" b="1" dirty="0"/>
        </a:p>
      </dgm:t>
    </dgm:pt>
    <dgm:pt modelId="{F68281AD-A566-4E67-9D15-261DA716D273}" type="parTrans" cxnId="{A38F5C9D-DBD4-4FAE-BF24-65D2150A53CA}">
      <dgm:prSet/>
      <dgm:spPr/>
      <dgm:t>
        <a:bodyPr/>
        <a:lstStyle/>
        <a:p>
          <a:pPr latinLnBrk="1"/>
          <a:endParaRPr lang="ko-KR" altLang="en-US"/>
        </a:p>
      </dgm:t>
    </dgm:pt>
    <dgm:pt modelId="{7175D6C8-4F08-4B0A-8766-58FBF618DAC9}" type="sibTrans" cxnId="{A38F5C9D-DBD4-4FAE-BF24-65D2150A53CA}">
      <dgm:prSet/>
      <dgm:spPr/>
      <dgm:t>
        <a:bodyPr/>
        <a:lstStyle/>
        <a:p>
          <a:pPr latinLnBrk="1"/>
          <a:endParaRPr lang="ko-KR" altLang="en-US"/>
        </a:p>
      </dgm:t>
    </dgm:pt>
    <dgm:pt modelId="{E14509DB-A786-4CFC-BDB4-1307A4F1E59D}" type="pres">
      <dgm:prSet presAssocID="{66BE266C-373A-4630-89D3-85C831A913FF}" presName="compositeShape" presStyleCnt="0">
        <dgm:presLayoutVars>
          <dgm:chMax val="7"/>
          <dgm:dir/>
          <dgm:resizeHandles val="exact"/>
        </dgm:presLayoutVars>
      </dgm:prSet>
      <dgm:spPr/>
    </dgm:pt>
    <dgm:pt modelId="{CE8608A1-8547-484B-BAE3-3486CFCF42F3}" type="pres">
      <dgm:prSet presAssocID="{01DEB148-F30F-4D62-8949-8FCD5D503E4A}" presName="circ1" presStyleLbl="venn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CCDC308-14D3-49D8-91B5-9C9653F3FD7A}" type="pres">
      <dgm:prSet presAssocID="{01DEB148-F30F-4D62-8949-8FCD5D503E4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C4320A4-7A97-4158-8BC4-9D461ECA8224}" type="pres">
      <dgm:prSet presAssocID="{28F8C2F6-3A23-4DCF-BDAD-C162E2CE325A}" presName="circ2" presStyleLbl="vennNode1" presStyleIdx="1" presStyleCnt="3" custLinFactNeighborX="-576" custLinFactNeighborY="634"/>
      <dgm:spPr/>
      <dgm:t>
        <a:bodyPr/>
        <a:lstStyle/>
        <a:p>
          <a:pPr latinLnBrk="1"/>
          <a:endParaRPr lang="ko-KR" altLang="en-US"/>
        </a:p>
      </dgm:t>
    </dgm:pt>
    <dgm:pt modelId="{D8AC0B55-5BEF-48B6-A398-23D9C630EEA7}" type="pres">
      <dgm:prSet presAssocID="{28F8C2F6-3A23-4DCF-BDAD-C162E2CE325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613C99D-B6B4-436E-8AE0-703DBA7D1DAA}" type="pres">
      <dgm:prSet presAssocID="{D7B80921-907E-4EEF-8588-DF9B78B80931}" presName="circ3" presStyleLbl="venn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73DA0EDB-A8E1-437B-A386-FFB9C7C70572}" type="pres">
      <dgm:prSet presAssocID="{D7B80921-907E-4EEF-8588-DF9B78B8093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067A9471-705A-48AD-A6AB-AEA0240BEEB0}" type="presOf" srcId="{01DEB148-F30F-4D62-8949-8FCD5D503E4A}" destId="{CE8608A1-8547-484B-BAE3-3486CFCF42F3}" srcOrd="0" destOrd="0" presId="urn:microsoft.com/office/officeart/2005/8/layout/venn1"/>
    <dgm:cxn modelId="{0DCB35F1-BB3C-4246-9F97-FBE1895E649E}" type="presOf" srcId="{28F8C2F6-3A23-4DCF-BDAD-C162E2CE325A}" destId="{4C4320A4-7A97-4158-8BC4-9D461ECA8224}" srcOrd="0" destOrd="0" presId="urn:microsoft.com/office/officeart/2005/8/layout/venn1"/>
    <dgm:cxn modelId="{A38F5C9D-DBD4-4FAE-BF24-65D2150A53CA}" srcId="{66BE266C-373A-4630-89D3-85C831A913FF}" destId="{D7B80921-907E-4EEF-8588-DF9B78B80931}" srcOrd="2" destOrd="0" parTransId="{F68281AD-A566-4E67-9D15-261DA716D273}" sibTransId="{7175D6C8-4F08-4B0A-8766-58FBF618DAC9}"/>
    <dgm:cxn modelId="{74A687AC-8867-44C6-8190-981FBE02A667}" type="presOf" srcId="{D7B80921-907E-4EEF-8588-DF9B78B80931}" destId="{E613C99D-B6B4-436E-8AE0-703DBA7D1DAA}" srcOrd="0" destOrd="0" presId="urn:microsoft.com/office/officeart/2005/8/layout/venn1"/>
    <dgm:cxn modelId="{E0CAF92A-FE85-4772-AF43-795E1254161F}" type="presOf" srcId="{D7B80921-907E-4EEF-8588-DF9B78B80931}" destId="{73DA0EDB-A8E1-437B-A386-FFB9C7C70572}" srcOrd="1" destOrd="0" presId="urn:microsoft.com/office/officeart/2005/8/layout/venn1"/>
    <dgm:cxn modelId="{0621D53D-B1BC-461B-8C46-41956C0A5D1E}" type="presOf" srcId="{66BE266C-373A-4630-89D3-85C831A913FF}" destId="{E14509DB-A786-4CFC-BDB4-1307A4F1E59D}" srcOrd="0" destOrd="0" presId="urn:microsoft.com/office/officeart/2005/8/layout/venn1"/>
    <dgm:cxn modelId="{A2768589-303D-45AB-8EC2-2CDBDCA60694}" type="presOf" srcId="{01DEB148-F30F-4D62-8949-8FCD5D503E4A}" destId="{BCCDC308-14D3-49D8-91B5-9C9653F3FD7A}" srcOrd="1" destOrd="0" presId="urn:microsoft.com/office/officeart/2005/8/layout/venn1"/>
    <dgm:cxn modelId="{F40E8E21-E3B2-48B4-8258-37CD162468FD}" type="presOf" srcId="{28F8C2F6-3A23-4DCF-BDAD-C162E2CE325A}" destId="{D8AC0B55-5BEF-48B6-A398-23D9C630EEA7}" srcOrd="1" destOrd="0" presId="urn:microsoft.com/office/officeart/2005/8/layout/venn1"/>
    <dgm:cxn modelId="{29848204-3142-4E81-854A-A3D1D454DA2F}" srcId="{66BE266C-373A-4630-89D3-85C831A913FF}" destId="{01DEB148-F30F-4D62-8949-8FCD5D503E4A}" srcOrd="0" destOrd="0" parTransId="{253F26E2-5FBA-46A2-8C14-5193D2A1C0B9}" sibTransId="{34AA8DA0-79D5-44BD-BE8F-EC06AA2DA824}"/>
    <dgm:cxn modelId="{8FC105E4-9FAC-47DA-BC28-3E364E7C16D2}" srcId="{66BE266C-373A-4630-89D3-85C831A913FF}" destId="{28F8C2F6-3A23-4DCF-BDAD-C162E2CE325A}" srcOrd="1" destOrd="0" parTransId="{5A74FDAF-598C-44B2-AD1F-F6931099E2E7}" sibTransId="{E4A47419-4730-41A0-9BBB-D49003DD5735}"/>
    <dgm:cxn modelId="{E7064F8A-92A9-45D1-A910-CF4524D27E63}" type="presParOf" srcId="{E14509DB-A786-4CFC-BDB4-1307A4F1E59D}" destId="{CE8608A1-8547-484B-BAE3-3486CFCF42F3}" srcOrd="0" destOrd="0" presId="urn:microsoft.com/office/officeart/2005/8/layout/venn1"/>
    <dgm:cxn modelId="{8801BEE3-4910-4A45-BFBD-97723839A272}" type="presParOf" srcId="{E14509DB-A786-4CFC-BDB4-1307A4F1E59D}" destId="{BCCDC308-14D3-49D8-91B5-9C9653F3FD7A}" srcOrd="1" destOrd="0" presId="urn:microsoft.com/office/officeart/2005/8/layout/venn1"/>
    <dgm:cxn modelId="{18F39109-E786-4B3F-A12C-9D89C51DA78C}" type="presParOf" srcId="{E14509DB-A786-4CFC-BDB4-1307A4F1E59D}" destId="{4C4320A4-7A97-4158-8BC4-9D461ECA8224}" srcOrd="2" destOrd="0" presId="urn:microsoft.com/office/officeart/2005/8/layout/venn1"/>
    <dgm:cxn modelId="{0D2FE9FF-E2C1-4815-BBD8-FE40568F6FBA}" type="presParOf" srcId="{E14509DB-A786-4CFC-BDB4-1307A4F1E59D}" destId="{D8AC0B55-5BEF-48B6-A398-23D9C630EEA7}" srcOrd="3" destOrd="0" presId="urn:microsoft.com/office/officeart/2005/8/layout/venn1"/>
    <dgm:cxn modelId="{A170F27E-4F8A-46BA-9F55-103FF8B131B4}" type="presParOf" srcId="{E14509DB-A786-4CFC-BDB4-1307A4F1E59D}" destId="{E613C99D-B6B4-436E-8AE0-703DBA7D1DAA}" srcOrd="4" destOrd="0" presId="urn:microsoft.com/office/officeart/2005/8/layout/venn1"/>
    <dgm:cxn modelId="{C4F24588-1BCB-4B80-92FB-3B31241FE9CD}" type="presParOf" srcId="{E14509DB-A786-4CFC-BDB4-1307A4F1E59D}" destId="{73DA0EDB-A8E1-437B-A386-FFB9C7C70572}" srcOrd="5" destOrd="0" presId="urn:microsoft.com/office/officeart/2005/8/layout/ven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A9E8A9-F79E-4E62-85CB-8FCF1D0B1FDD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28850" y="685800"/>
            <a:ext cx="24003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D8CA22-422D-4DE5-9D06-EF82CC9ED3A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55424"/>
            <a:ext cx="6427074" cy="231528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120765"/>
            <a:ext cx="5292884" cy="2760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8" y="6940868"/>
            <a:ext cx="6427074" cy="214526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8" y="4578076"/>
            <a:ext cx="6427074" cy="236279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520318"/>
            <a:ext cx="3339558" cy="712839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520318"/>
            <a:ext cx="3339558" cy="712839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6" y="2417802"/>
            <a:ext cx="3340871" cy="1007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6" y="3425428"/>
            <a:ext cx="3340871" cy="62232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21" y="2417802"/>
            <a:ext cx="3342183" cy="1007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21" y="3425428"/>
            <a:ext cx="3342183" cy="622327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5" y="430056"/>
            <a:ext cx="2487604" cy="183022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7" y="430055"/>
            <a:ext cx="4226957" cy="92186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5" y="2260284"/>
            <a:ext cx="2487604" cy="7388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560946"/>
            <a:ext cx="4536758" cy="8926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65122"/>
            <a:ext cx="4536758" cy="648081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453560"/>
            <a:ext cx="4536758" cy="12676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32556"/>
            <a:ext cx="1701284" cy="921615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5" y="432556"/>
            <a:ext cx="4977831" cy="921615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78065" y="432556"/>
            <a:ext cx="6805137" cy="18002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5" y="2520318"/>
            <a:ext cx="6805137" cy="7128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8065" y="10011252"/>
            <a:ext cx="1764295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EC480-2199-40E1-99DC-A3CCB4C8A3B0}" type="datetimeFigureOut">
              <a:rPr lang="ko-KR" altLang="en-US" smtClean="0"/>
              <a:pPr/>
              <a:t>2011-08-29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3432" y="10011252"/>
            <a:ext cx="2394400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907" y="10011252"/>
            <a:ext cx="1764295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C21B8-95BB-4A42-8B77-77A038915F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://cafe.daum.net/103-504" TargetMode="External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6" Type="http://schemas.openxmlformats.org/officeDocument/2006/relationships/diagramQuickStyle" Target="../diagrams/quickStyl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diagramLayout" Target="../diagrams/layout1.xml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수업장면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03298"/>
            <a:ext cx="1654038" cy="126579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494483" y="471453"/>
            <a:ext cx="7441314" cy="1323439"/>
          </a:xfrm>
          <a:prstGeom prst="rect">
            <a:avLst/>
          </a:prstGeom>
          <a:noFill/>
          <a:ln w="12700" cap="flat" cmpd="sng" algn="ctr">
            <a:noFill/>
            <a:prstDash val="solid"/>
          </a:ln>
          <a:effectLst>
            <a:outerShdw blurRad="50800" dist="25000" dir="5400000" rotWithShape="0">
              <a:srgbClr val="000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i="0" u="none" strike="noStrike" kern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 </a:t>
            </a:r>
            <a:r>
              <a:rPr kumimoji="0" lang="ko-KR" altLang="en-US" sz="60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 </a:t>
            </a:r>
            <a:r>
              <a:rPr kumimoji="0" lang="ko-KR" altLang="en-US" sz="4400" i="0" u="none" strike="noStrike" kern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 </a:t>
            </a:r>
            <a:r>
              <a:rPr kumimoji="0" lang="ko-KR" altLang="en-US" sz="44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 </a:t>
            </a:r>
            <a:r>
              <a:rPr kumimoji="0" lang="en-US" altLang="ko-KR" sz="80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“</a:t>
            </a:r>
            <a:r>
              <a:rPr kumimoji="0" lang="ko-KR" altLang="en-US" sz="800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신나는</a:t>
            </a:r>
            <a:r>
              <a:rPr kumimoji="0" lang="ko-KR" altLang="en-US" sz="80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 역사논술</a:t>
            </a:r>
            <a:r>
              <a:rPr kumimoji="0" lang="en-US" altLang="ko-KR" sz="800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안상수2006굵은" pitchFamily="18" charset="-127"/>
                <a:ea typeface="안상수2006굵은" pitchFamily="18" charset="-127"/>
              </a:rPr>
              <a:t>”</a:t>
            </a:r>
            <a:endParaRPr kumimoji="0" lang="ko-KR" altLang="en-US" sz="8000" i="0" u="none" strike="noStrike" kern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안상수2006굵은" pitchFamily="18" charset="-127"/>
              <a:ea typeface="안상수2006굵은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" y="590665"/>
            <a:ext cx="2315653" cy="732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0" cap="none" spc="0" normalizeH="0" baseline="0" noProof="0" dirty="0" smtClean="0">
                <a:ln w="12700">
                  <a:solidFill>
                    <a:srgbClr val="575F6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</a:rPr>
              <a:t> </a:t>
            </a:r>
            <a:r>
              <a:rPr kumimoji="0" lang="ko-KR" altLang="en-US" sz="4000" b="1" i="0" u="none" strike="noStrike" kern="0" cap="none" spc="0" normalizeH="0" baseline="0" noProof="0" dirty="0" err="1" smtClean="0">
                <a:ln w="12700">
                  <a:solidFill>
                    <a:srgbClr val="575F6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</a:rPr>
              <a:t>한쌤의</a:t>
            </a:r>
            <a:r>
              <a:rPr kumimoji="0" lang="ko-KR" altLang="en-US" sz="4000" b="1" i="0" u="none" strike="noStrike" kern="0" cap="none" spc="0" normalizeH="0" baseline="0" noProof="0" dirty="0" smtClean="0">
                <a:ln w="12700">
                  <a:solidFill>
                    <a:srgbClr val="575F6D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/>
                <a:uLnTx/>
                <a:uFillTx/>
                <a:latin typeface="휴먼매직체" pitchFamily="18" charset="-127"/>
                <a:ea typeface="휴먼매직체" pitchFamily="18" charset="-127"/>
              </a:rPr>
              <a:t> </a:t>
            </a:r>
            <a:endParaRPr kumimoji="0" lang="ko-KR" altLang="en-US" sz="4000" b="1" i="0" u="none" strike="noStrike" kern="0" cap="none" spc="0" normalizeH="0" baseline="0" noProof="0" dirty="0">
              <a:ln w="12700">
                <a:solidFill>
                  <a:srgbClr val="575F6D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effectLst/>
              <a:uLnTx/>
              <a:uFillTx/>
              <a:latin typeface="휴먼매직체" pitchFamily="18" charset="-127"/>
              <a:ea typeface="휴먼매직체" pitchFamily="18" charset="-127"/>
            </a:endParaRPr>
          </a:p>
        </p:txBody>
      </p:sp>
      <p:pic>
        <p:nvPicPr>
          <p:cNvPr id="10" name="그림 9" descr="워크북이미지2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" y="2953478"/>
            <a:ext cx="1338957" cy="118140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그림 11" descr="DSCF49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" y="4219271"/>
            <a:ext cx="1811565" cy="118140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그림 12" descr="DSCF49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" y="5400675"/>
            <a:ext cx="1732775" cy="1181406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13" name="_x34042872" descr="EMB000016542813"/>
          <p:cNvPicPr>
            <a:picLocks noChangeAspect="1" noChangeArrowheads="1"/>
          </p:cNvPicPr>
          <p:nvPr/>
        </p:nvPicPr>
        <p:blipFill>
          <a:blip r:embed="rId6" cstate="print"/>
          <a:srcRect t="26143" b="26143"/>
          <a:stretch>
            <a:fillRect/>
          </a:stretch>
        </p:blipFill>
        <p:spPr bwMode="auto">
          <a:xfrm>
            <a:off x="2" y="6666467"/>
            <a:ext cx="1732775" cy="10970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15" name="_x32771960" descr="EMB000016542812"/>
          <p:cNvPicPr>
            <a:picLocks noChangeAspect="1" noChangeArrowheads="1"/>
          </p:cNvPicPr>
          <p:nvPr/>
        </p:nvPicPr>
        <p:blipFill>
          <a:blip r:embed="rId7"/>
          <a:srcRect t="14337" b="16626"/>
          <a:stretch>
            <a:fillRect/>
          </a:stretch>
        </p:blipFill>
        <p:spPr bwMode="auto">
          <a:xfrm>
            <a:off x="1780368" y="5400675"/>
            <a:ext cx="1285884" cy="12144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17" name="_x92800944" descr="EMB000016542814"/>
          <p:cNvPicPr>
            <a:picLocks noChangeAspect="1" noChangeArrowheads="1"/>
          </p:cNvPicPr>
          <p:nvPr/>
        </p:nvPicPr>
        <p:blipFill>
          <a:blip r:embed="rId8"/>
          <a:srcRect l="31683" t="44452" r="55127" b="32733"/>
          <a:stretch>
            <a:fillRect/>
          </a:stretch>
        </p:blipFill>
        <p:spPr bwMode="auto">
          <a:xfrm>
            <a:off x="3137689" y="6686559"/>
            <a:ext cx="1000131" cy="107157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19" name="_x34245472" descr="EMB000016542818"/>
          <p:cNvPicPr>
            <a:picLocks noChangeAspect="1" noChangeArrowheads="1"/>
          </p:cNvPicPr>
          <p:nvPr/>
        </p:nvPicPr>
        <p:blipFill>
          <a:blip r:embed="rId9"/>
          <a:srcRect t="7301" b="20372"/>
          <a:stretch>
            <a:fillRect/>
          </a:stretch>
        </p:blipFill>
        <p:spPr bwMode="auto">
          <a:xfrm>
            <a:off x="1811539" y="4219271"/>
            <a:ext cx="968960" cy="11213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21" name="_x93001040" descr="EMB00001654282e"/>
          <p:cNvPicPr>
            <a:picLocks noChangeAspect="1" noChangeArrowheads="1"/>
          </p:cNvPicPr>
          <p:nvPr/>
        </p:nvPicPr>
        <p:blipFill>
          <a:blip r:embed="rId10"/>
          <a:srcRect l="28438" t="34630" r="52411" b="31258"/>
          <a:stretch>
            <a:fillRect/>
          </a:stretch>
        </p:blipFill>
        <p:spPr bwMode="auto">
          <a:xfrm>
            <a:off x="1417720" y="2953478"/>
            <a:ext cx="1219903" cy="11814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23" name="_x93964952" descr="EMB00001654283c"/>
          <p:cNvPicPr>
            <a:picLocks noChangeAspect="1" noChangeArrowheads="1"/>
          </p:cNvPicPr>
          <p:nvPr/>
        </p:nvPicPr>
        <p:blipFill>
          <a:blip r:embed="rId11"/>
          <a:srcRect t="10764" b="9074"/>
          <a:stretch>
            <a:fillRect/>
          </a:stretch>
        </p:blipFill>
        <p:spPr bwMode="auto">
          <a:xfrm>
            <a:off x="2851937" y="4186229"/>
            <a:ext cx="1000132" cy="11430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3" y="0"/>
            <a:ext cx="184731" cy="38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325" name="_x94309672" descr="EMB00001654283f"/>
          <p:cNvPicPr>
            <a:picLocks noChangeAspect="1" noChangeArrowheads="1"/>
          </p:cNvPicPr>
          <p:nvPr/>
        </p:nvPicPr>
        <p:blipFill>
          <a:blip r:embed="rId12"/>
          <a:srcRect t="18666" b="19893"/>
          <a:stretch>
            <a:fillRect/>
          </a:stretch>
        </p:blipFill>
        <p:spPr bwMode="auto">
          <a:xfrm>
            <a:off x="1780367" y="6686559"/>
            <a:ext cx="1324972" cy="10970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8" name="TextBox 27"/>
          <p:cNvSpPr txBox="1"/>
          <p:nvPr/>
        </p:nvSpPr>
        <p:spPr>
          <a:xfrm>
            <a:off x="3544340" y="2700320"/>
            <a:ext cx="3701868" cy="41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err="1" smtClean="0"/>
              <a:t>소그룹</a:t>
            </a:r>
            <a:r>
              <a:rPr lang="ko-KR" altLang="en-US" sz="2000" dirty="0" smtClean="0"/>
              <a:t> 방문수업 회원모집</a:t>
            </a:r>
            <a:endParaRPr lang="ko-KR" altLang="en-US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1811539" y="2025230"/>
            <a:ext cx="5749724" cy="38207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hlinkClick r:id="rId13"/>
              </a:rPr>
              <a:t>http://cafe.daum.net/103-504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E8637">
                    <a:lumMod val="75000"/>
                  </a:srgbClr>
                </a:solidFill>
                <a:effectLst/>
                <a:uLnTx/>
                <a:uFillTx/>
              </a:rPr>
              <a:t>(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E8637">
                    <a:lumMod val="75000"/>
                  </a:srgbClr>
                </a:solidFill>
                <a:effectLst/>
                <a:uLnTx/>
                <a:uFillTx/>
              </a:rPr>
              <a:t>신나는 역사논술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E8637">
                    <a:lumMod val="75000"/>
                  </a:srgbClr>
                </a:solidFill>
                <a:effectLst/>
                <a:uLnTx/>
                <a:uFillTx/>
              </a:rPr>
              <a:t>)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rgbClr val="FE8637">
                  <a:lumMod val="75000"/>
                </a:srgbClr>
              </a:solidFill>
              <a:effectLst/>
              <a:uLnTx/>
              <a:uFillTx/>
            </a:endParaRPr>
          </a:p>
        </p:txBody>
      </p:sp>
      <p:graphicFrame>
        <p:nvGraphicFramePr>
          <p:cNvPr id="34" name="다이어그램 33"/>
          <p:cNvGraphicFramePr/>
          <p:nvPr/>
        </p:nvGraphicFramePr>
        <p:xfrm>
          <a:off x="4852201" y="3328973"/>
          <a:ext cx="2205393" cy="1940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863381" y="8364836"/>
            <a:ext cx="4465903" cy="477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B32C16"/>
                </a:solidFill>
                <a:effectLst/>
                <a:uLnTx/>
                <a:uFillTx/>
              </a:rPr>
              <a:t>상담문의</a:t>
            </a:r>
            <a:r>
              <a:rPr kumimoji="0" lang="ko-KR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</a:t>
            </a:r>
            <a:r>
              <a:rPr kumimoji="0" lang="en-US" altLang="ko-KR" sz="2400" b="1" i="0" u="none" strike="noStrike" kern="0" cap="none" spc="0" normalizeH="0" baseline="0" noProof="0" dirty="0" smtClean="0">
                <a:ln w="1905"/>
                <a:solidFill>
                  <a:sysClr val="windowText" lastClr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010-2463-2278</a:t>
            </a:r>
            <a:endParaRPr kumimoji="0" lang="ko-KR" altLang="en-US" sz="2400" b="1" i="0" u="none" strike="noStrike" kern="0" cap="none" spc="0" normalizeH="0" baseline="0" noProof="0" dirty="0">
              <a:ln w="1905"/>
              <a:solidFill>
                <a:sysClr val="windowText" lastClr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39" name="그림 38" descr="지구와 책.bmp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8186757"/>
            <a:ext cx="780235" cy="694393"/>
          </a:xfrm>
          <a:prstGeom prst="rect">
            <a:avLst/>
          </a:prstGeom>
        </p:spPr>
      </p:pic>
      <p:graphicFrame>
        <p:nvGraphicFramePr>
          <p:cNvPr id="40" name="표 39"/>
          <p:cNvGraphicFramePr>
            <a:graphicFrameLocks noGrp="1"/>
          </p:cNvGraphicFramePr>
          <p:nvPr/>
        </p:nvGraphicFramePr>
        <p:xfrm>
          <a:off x="4566449" y="5472113"/>
          <a:ext cx="2756702" cy="225552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8901"/>
                <a:gridCol w="735137"/>
                <a:gridCol w="1102664"/>
              </a:tblGrid>
              <a:tr h="5715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수업</a:t>
                      </a:r>
                      <a:endParaRPr lang="ko-KR" altLang="en-US" sz="18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대상</a:t>
                      </a:r>
                      <a:endParaRPr lang="ko-KR" altLang="en-US" sz="18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과정</a:t>
                      </a:r>
                      <a:endParaRPr lang="ko-KR" altLang="en-US" sz="1800" dirty="0"/>
                    </a:p>
                  </a:txBody>
                  <a:tcPr marL="100817" marR="100817" marT="54007" marB="54007"/>
                </a:tc>
              </a:tr>
              <a:tr h="64815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역지사지 </a:t>
                      </a:r>
                      <a:endParaRPr lang="en-US" altLang="ko-KR" sz="1300" dirty="0" smtClean="0"/>
                    </a:p>
                    <a:p>
                      <a:pPr algn="ctr" latinLnBrk="1"/>
                      <a:r>
                        <a:rPr lang="ko-KR" altLang="en-US" sz="1300" dirty="0" smtClean="0"/>
                        <a:t>세계문화</a:t>
                      </a:r>
                      <a:endParaRPr lang="ko-KR" altLang="en-US" sz="13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3~4</a:t>
                      </a:r>
                      <a:r>
                        <a:rPr lang="ko-KR" altLang="en-US" sz="1000" dirty="0" smtClean="0"/>
                        <a:t>학년</a:t>
                      </a:r>
                      <a:endParaRPr lang="ko-KR" altLang="en-US" sz="10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48</a:t>
                      </a:r>
                      <a:r>
                        <a:rPr lang="ko-KR" altLang="en-US" sz="1300" dirty="0" smtClean="0"/>
                        <a:t>주</a:t>
                      </a:r>
                      <a:endParaRPr lang="en-US" altLang="ko-KR" sz="1300" dirty="0" smtClean="0"/>
                    </a:p>
                    <a:p>
                      <a:pPr algn="ctr" latinLnBrk="1"/>
                      <a:r>
                        <a:rPr lang="ko-KR" altLang="en-US" sz="1300" dirty="0" smtClean="0"/>
                        <a:t>주</a:t>
                      </a:r>
                      <a:r>
                        <a:rPr lang="en-US" altLang="ko-KR" sz="1300" dirty="0" smtClean="0"/>
                        <a:t>1</a:t>
                      </a:r>
                      <a:r>
                        <a:rPr lang="ko-KR" altLang="en-US" sz="1300" dirty="0" smtClean="0"/>
                        <a:t>회 </a:t>
                      </a:r>
                      <a:r>
                        <a:rPr lang="en-US" altLang="ko-KR" sz="1300" dirty="0" smtClean="0"/>
                        <a:t>90</a:t>
                      </a:r>
                      <a:r>
                        <a:rPr lang="ko-KR" altLang="en-US" sz="1300" dirty="0" smtClean="0"/>
                        <a:t>분</a:t>
                      </a:r>
                      <a:endParaRPr lang="ko-KR" altLang="en-US" sz="1300" dirty="0"/>
                    </a:p>
                  </a:txBody>
                  <a:tcPr marL="100817" marR="100817" marT="54007" marB="54007"/>
                </a:tc>
              </a:tr>
              <a:tr h="517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한국사 </a:t>
                      </a:r>
                      <a:endParaRPr lang="en-US" altLang="ko-KR" sz="1300" dirty="0" smtClean="0"/>
                    </a:p>
                    <a:p>
                      <a:pPr algn="ctr" latinLnBrk="1"/>
                      <a:r>
                        <a:rPr lang="ko-KR" altLang="en-US" sz="1300" dirty="0" smtClean="0"/>
                        <a:t>역사논술</a:t>
                      </a:r>
                      <a:endParaRPr lang="ko-KR" altLang="en-US" sz="13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4~5</a:t>
                      </a:r>
                      <a:r>
                        <a:rPr lang="ko-KR" altLang="en-US" sz="1000" dirty="0" smtClean="0"/>
                        <a:t>학년</a:t>
                      </a:r>
                      <a:endParaRPr lang="ko-KR" altLang="en-US" sz="10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44</a:t>
                      </a:r>
                      <a:r>
                        <a:rPr lang="ko-KR" altLang="en-US" sz="1300" dirty="0" smtClean="0"/>
                        <a:t>주</a:t>
                      </a:r>
                      <a:endParaRPr lang="en-US" altLang="ko-KR" sz="1300" dirty="0" smtClean="0"/>
                    </a:p>
                    <a:p>
                      <a:pPr algn="ctr" latinLnBrk="1"/>
                      <a:r>
                        <a:rPr lang="ko-KR" altLang="en-US" sz="1300" dirty="0" smtClean="0"/>
                        <a:t>주 </a:t>
                      </a:r>
                      <a:r>
                        <a:rPr lang="en-US" altLang="ko-KR" sz="1300" dirty="0" smtClean="0"/>
                        <a:t>1</a:t>
                      </a:r>
                      <a:r>
                        <a:rPr lang="ko-KR" altLang="en-US" sz="1300" dirty="0" smtClean="0"/>
                        <a:t>회 </a:t>
                      </a:r>
                      <a:r>
                        <a:rPr lang="en-US" altLang="ko-KR" sz="1300" dirty="0" smtClean="0"/>
                        <a:t>90</a:t>
                      </a:r>
                      <a:r>
                        <a:rPr lang="ko-KR" altLang="en-US" sz="1300" dirty="0" smtClean="0"/>
                        <a:t>분</a:t>
                      </a:r>
                      <a:endParaRPr lang="ko-KR" altLang="en-US" sz="1300" dirty="0"/>
                    </a:p>
                  </a:txBody>
                  <a:tcPr marL="100817" marR="100817" marT="54007" marB="54007"/>
                </a:tc>
              </a:tr>
              <a:tr h="5179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세계사</a:t>
                      </a:r>
                      <a:endParaRPr lang="en-US" altLang="ko-KR" sz="1300" dirty="0" smtClean="0"/>
                    </a:p>
                    <a:p>
                      <a:pPr algn="ctr" latinLnBrk="1"/>
                      <a:r>
                        <a:rPr lang="ko-KR" altLang="en-US" sz="1300" dirty="0" smtClean="0"/>
                        <a:t>역사논술</a:t>
                      </a:r>
                      <a:endParaRPr lang="ko-KR" altLang="en-US" sz="13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5~6</a:t>
                      </a:r>
                      <a:r>
                        <a:rPr lang="ko-KR" altLang="en-US" sz="1000" dirty="0" smtClean="0"/>
                        <a:t>학년</a:t>
                      </a:r>
                      <a:endParaRPr lang="ko-KR" altLang="en-US" sz="10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48</a:t>
                      </a:r>
                      <a:r>
                        <a:rPr lang="ko-KR" altLang="en-US" sz="1300" dirty="0" smtClean="0"/>
                        <a:t>주</a:t>
                      </a:r>
                      <a:endParaRPr lang="en-US" altLang="ko-KR" sz="1300" dirty="0" smtClean="0"/>
                    </a:p>
                    <a:p>
                      <a:pPr algn="ctr" latinLnBrk="1"/>
                      <a:r>
                        <a:rPr lang="ko-KR" altLang="en-US" sz="1300" dirty="0" smtClean="0"/>
                        <a:t>주 </a:t>
                      </a:r>
                      <a:r>
                        <a:rPr lang="en-US" altLang="ko-KR" sz="1300" dirty="0" smtClean="0"/>
                        <a:t>1</a:t>
                      </a:r>
                      <a:r>
                        <a:rPr lang="ko-KR" altLang="en-US" sz="1300" dirty="0" smtClean="0"/>
                        <a:t>회 </a:t>
                      </a:r>
                      <a:r>
                        <a:rPr lang="en-US" altLang="ko-KR" sz="1300" dirty="0" smtClean="0"/>
                        <a:t>90</a:t>
                      </a:r>
                      <a:r>
                        <a:rPr lang="ko-KR" altLang="en-US" sz="1300" dirty="0" smtClean="0"/>
                        <a:t>분</a:t>
                      </a:r>
                      <a:endParaRPr lang="ko-KR" altLang="en-US" sz="1300" dirty="0"/>
                    </a:p>
                  </a:txBody>
                  <a:tcPr marL="100817" marR="100817" marT="54007" marB="54007"/>
                </a:tc>
              </a:tr>
            </a:tbl>
          </a:graphicData>
        </a:graphic>
      </p:graphicFrame>
      <p:graphicFrame>
        <p:nvGraphicFramePr>
          <p:cNvPr id="41" name="표 40"/>
          <p:cNvGraphicFramePr>
            <a:graphicFrameLocks noGrp="1"/>
          </p:cNvGraphicFramePr>
          <p:nvPr/>
        </p:nvGraphicFramePr>
        <p:xfrm>
          <a:off x="4566449" y="7913398"/>
          <a:ext cx="2677966" cy="43805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023928"/>
                <a:gridCol w="1654038"/>
              </a:tblGrid>
              <a:tr h="438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기타특강</a:t>
                      </a:r>
                      <a:endParaRPr lang="ko-KR" altLang="en-US" sz="1000" dirty="0"/>
                    </a:p>
                  </a:txBody>
                  <a:tcPr marL="100817" marR="100817" marT="54007" marB="54007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저학년 역사특강</a:t>
                      </a:r>
                      <a:endParaRPr lang="en-US" altLang="ko-KR" sz="1000" dirty="0" smtClean="0"/>
                    </a:p>
                    <a:p>
                      <a:pPr algn="ctr" latinLnBrk="1"/>
                      <a:r>
                        <a:rPr lang="ko-KR" altLang="en-US" sz="1000" dirty="0" smtClean="0"/>
                        <a:t>한국지리</a:t>
                      </a:r>
                      <a:r>
                        <a:rPr lang="en-US" altLang="ko-KR" sz="1000" dirty="0" smtClean="0"/>
                        <a:t>/</a:t>
                      </a:r>
                      <a:r>
                        <a:rPr lang="ko-KR" altLang="en-US" sz="1000" dirty="0" smtClean="0"/>
                        <a:t>세계지리</a:t>
                      </a:r>
                      <a:endParaRPr lang="ko-KR" altLang="en-US" sz="1000" dirty="0"/>
                    </a:p>
                  </a:txBody>
                  <a:tcPr marL="100817" marR="100817" marT="54007" marB="54007"/>
                </a:tc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423045" y="9329765"/>
            <a:ext cx="657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</a:t>
            </a:r>
            <a:r>
              <a:rPr lang="ko-KR" alt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차  교육과정의 핵심으로 부각되는 역사</a:t>
            </a:r>
            <a:r>
              <a:rPr lang="en-US" altLang="ko-K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  <a:r>
              <a:rPr lang="en-US" altLang="ko-K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r>
              <a:rPr lang="en-US" altLang="ko-K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altLang="ko-K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</a:t>
            </a:r>
            <a:r>
              <a:rPr lang="ko-KR" alt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지금 준비하세요</a:t>
            </a:r>
            <a:r>
              <a:rPr lang="en-US" altLang="ko-KR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!</a:t>
            </a:r>
            <a:endParaRPr lang="ko-KR" alt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태양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75</Words>
  <Application>Microsoft Office PowerPoint</Application>
  <PresentationFormat>사용자 지정</PresentationFormat>
  <Paragraphs>31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그나라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명후꺼</dc:creator>
  <cp:lastModifiedBy>명후꺼</cp:lastModifiedBy>
  <cp:revision>28</cp:revision>
  <dcterms:created xsi:type="dcterms:W3CDTF">2011-07-24T14:36:30Z</dcterms:created>
  <dcterms:modified xsi:type="dcterms:W3CDTF">2011-08-29T10:23:23Z</dcterms:modified>
</cp:coreProperties>
</file>