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51" autoAdjust="0"/>
    <p:restoredTop sz="94718" autoAdjust="0"/>
  </p:normalViewPr>
  <p:slideViewPr>
    <p:cSldViewPr>
      <p:cViewPr varScale="1">
        <p:scale>
          <a:sx n="78" d="100"/>
          <a:sy n="78" d="100"/>
        </p:scale>
        <p:origin x="-1176" y="-90"/>
      </p:cViewPr>
      <p:guideLst>
        <p:guide orient="horz" pos="2880"/>
        <p:guide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smtClean="0"/>
              <a:t>마스터 부제목 스타일 편집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D887C-4976-47C7-AE4A-BC060D103C20}" type="datetimeFigureOut">
              <a:rPr lang="en-US" smtClean="0"/>
              <a:t>10/19/2011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31B5-C6FB-42B8-B8FE-74F009DE62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D887C-4976-47C7-AE4A-BC060D103C20}" type="datetimeFigureOut">
              <a:rPr lang="en-US" smtClean="0"/>
              <a:t>10/19/2011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31B5-C6FB-42B8-B8FE-74F009DE62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D887C-4976-47C7-AE4A-BC060D103C20}" type="datetimeFigureOut">
              <a:rPr lang="en-US" smtClean="0"/>
              <a:t>10/19/2011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31B5-C6FB-42B8-B8FE-74F009DE62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D887C-4976-47C7-AE4A-BC060D103C20}" type="datetimeFigureOut">
              <a:rPr lang="en-US" smtClean="0"/>
              <a:t>10/19/2011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31B5-C6FB-42B8-B8FE-74F009DE62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D887C-4976-47C7-AE4A-BC060D103C20}" type="datetimeFigureOut">
              <a:rPr lang="en-US" smtClean="0"/>
              <a:t>10/19/2011</a:t>
            </a:fld>
            <a:endParaRPr 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31B5-C6FB-42B8-B8FE-74F009DE62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D887C-4976-47C7-AE4A-BC060D103C20}" type="datetimeFigureOut">
              <a:rPr lang="en-US" smtClean="0"/>
              <a:t>10/19/2011</a:t>
            </a:fld>
            <a:endParaRPr 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31B5-C6FB-42B8-B8FE-74F009DE62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D887C-4976-47C7-AE4A-BC060D103C20}" type="datetimeFigureOut">
              <a:rPr lang="en-US" smtClean="0"/>
              <a:t>10/19/2011</a:t>
            </a:fld>
            <a:endParaRPr 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31B5-C6FB-42B8-B8FE-74F009DE62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D887C-4976-47C7-AE4A-BC060D103C20}" type="datetimeFigureOut">
              <a:rPr lang="en-US" smtClean="0"/>
              <a:t>10/19/2011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31B5-C6FB-42B8-B8FE-74F009DE62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D887C-4976-47C7-AE4A-BC060D103C20}" type="datetimeFigureOut">
              <a:rPr lang="en-US" smtClean="0"/>
              <a:t>10/19/2011</a:t>
            </a:fld>
            <a:endParaRPr 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31B5-C6FB-42B8-B8FE-74F009DE62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D887C-4976-47C7-AE4A-BC060D103C20}" type="datetimeFigureOut">
              <a:rPr lang="en-US" smtClean="0"/>
              <a:t>10/19/2011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31B5-C6FB-42B8-B8FE-74F009DE62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3D887C-4976-47C7-AE4A-BC060D103C20}" type="datetimeFigureOut">
              <a:rPr lang="en-US" smtClean="0"/>
              <a:t>10/19/2011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DB231B5-C6FB-42B8-B8FE-74F009DE62B7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3D887C-4976-47C7-AE4A-BC060D103C20}" type="datetimeFigureOut">
              <a:rPr lang="en-US" smtClean="0"/>
              <a:t>10/19/2011</a:t>
            </a:fld>
            <a:endParaRPr 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B231B5-C6FB-42B8-B8FE-74F009DE62B7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7409" name="_x149130488" descr="EMB000010644e9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20688" y="611561"/>
            <a:ext cx="5760640" cy="78488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6385" name="_x149130488" descr="EMB000010644e9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80" y="683568"/>
            <a:ext cx="5812096" cy="77048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5361" name="_x149130488" descr="EMB000010644e9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80" y="611560"/>
            <a:ext cx="5760640" cy="784887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ChangeArrowheads="1"/>
          </p:cNvSpPr>
          <p:nvPr/>
        </p:nvSpPr>
        <p:spPr bwMode="auto">
          <a:xfrm>
            <a:off x="0" y="0"/>
            <a:ext cx="6858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pic>
        <p:nvPicPr>
          <p:cNvPr id="14337" name="_x149130488" descr="EMB000010644e9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48680" y="611560"/>
            <a:ext cx="5733256" cy="7992888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0</Words>
  <Application>Microsoft Office PowerPoint</Application>
  <PresentationFormat>화면 슬라이드 쇼(4:3)</PresentationFormat>
  <Paragraphs>0</Paragraphs>
  <Slides>4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4</vt:i4>
      </vt:variant>
    </vt:vector>
  </HeadingPairs>
  <TitlesOfParts>
    <vt:vector size="5" baseType="lpstr">
      <vt:lpstr>Office 테마</vt:lpstr>
      <vt:lpstr>슬라이드 1</vt:lpstr>
      <vt:lpstr>슬라이드 2</vt:lpstr>
      <vt:lpstr>슬라이드 3</vt:lpstr>
      <vt:lpstr>슬라이드 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조서현</dc:creator>
  <cp:lastModifiedBy>조서현</cp:lastModifiedBy>
  <cp:revision>1</cp:revision>
  <dcterms:created xsi:type="dcterms:W3CDTF">2011-10-19T10:42:08Z</dcterms:created>
  <dcterms:modified xsi:type="dcterms:W3CDTF">2011-10-19T10:50:31Z</dcterms:modified>
</cp:coreProperties>
</file>