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0" r:id="rId2"/>
    <p:sldId id="256" r:id="rId3"/>
    <p:sldId id="257" r:id="rId4"/>
    <p:sldId id="258" r:id="rId5"/>
    <p:sldId id="261" r:id="rId6"/>
    <p:sldId id="262" r:id="rId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358" autoAdjust="0"/>
  </p:normalViewPr>
  <p:slideViewPr>
    <p:cSldViewPr>
      <p:cViewPr varScale="1">
        <p:scale>
          <a:sx n="129" d="100"/>
          <a:sy n="129" d="100"/>
        </p:scale>
        <p:origin x="-11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92D01D-38C0-4D7B-BFB1-096745B217D9}" type="datetimeFigureOut">
              <a:rPr lang="ko-KR" altLang="en-US" smtClean="0"/>
              <a:pPr/>
              <a:t>2010-07-27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35F773-E1EE-497F-AE7E-DEDC408F616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35F773-E1EE-497F-AE7E-DEDC408F616E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59673-C889-4D2F-AA70-ECC786ABDCED}" type="datetimeFigureOut">
              <a:rPr lang="ko-KR" altLang="en-US" smtClean="0"/>
              <a:pPr/>
              <a:t>2010-07-27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C4538-8CBC-47EA-9E2E-905E6E1FA1C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59673-C889-4D2F-AA70-ECC786ABDCED}" type="datetimeFigureOut">
              <a:rPr lang="ko-KR" altLang="en-US" smtClean="0"/>
              <a:pPr/>
              <a:t>2010-07-27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C4538-8CBC-47EA-9E2E-905E6E1FA1C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59673-C889-4D2F-AA70-ECC786ABDCED}" type="datetimeFigureOut">
              <a:rPr lang="ko-KR" altLang="en-US" smtClean="0"/>
              <a:pPr/>
              <a:t>2010-07-27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C4538-8CBC-47EA-9E2E-905E6E1FA1C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59673-C889-4D2F-AA70-ECC786ABDCED}" type="datetimeFigureOut">
              <a:rPr lang="ko-KR" altLang="en-US" smtClean="0"/>
              <a:pPr/>
              <a:t>2010-07-27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C4538-8CBC-47EA-9E2E-905E6E1FA1C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59673-C889-4D2F-AA70-ECC786ABDCED}" type="datetimeFigureOut">
              <a:rPr lang="ko-KR" altLang="en-US" smtClean="0"/>
              <a:pPr/>
              <a:t>2010-07-27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C4538-8CBC-47EA-9E2E-905E6E1FA1C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59673-C889-4D2F-AA70-ECC786ABDCED}" type="datetimeFigureOut">
              <a:rPr lang="ko-KR" altLang="en-US" smtClean="0"/>
              <a:pPr/>
              <a:t>2010-07-27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C4538-8CBC-47EA-9E2E-905E6E1FA1C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59673-C889-4D2F-AA70-ECC786ABDCED}" type="datetimeFigureOut">
              <a:rPr lang="ko-KR" altLang="en-US" smtClean="0"/>
              <a:pPr/>
              <a:t>2010-07-27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C4538-8CBC-47EA-9E2E-905E6E1FA1C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59673-C889-4D2F-AA70-ECC786ABDCED}" type="datetimeFigureOut">
              <a:rPr lang="ko-KR" altLang="en-US" smtClean="0"/>
              <a:pPr/>
              <a:t>2010-07-27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C4538-8CBC-47EA-9E2E-905E6E1FA1C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59673-C889-4D2F-AA70-ECC786ABDCED}" type="datetimeFigureOut">
              <a:rPr lang="ko-KR" altLang="en-US" smtClean="0"/>
              <a:pPr/>
              <a:t>2010-07-27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C4538-8CBC-47EA-9E2E-905E6E1FA1C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59673-C889-4D2F-AA70-ECC786ABDCED}" type="datetimeFigureOut">
              <a:rPr lang="ko-KR" altLang="en-US" smtClean="0"/>
              <a:pPr/>
              <a:t>2010-07-27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C4538-8CBC-47EA-9E2E-905E6E1FA1C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59673-C889-4D2F-AA70-ECC786ABDCED}" type="datetimeFigureOut">
              <a:rPr lang="ko-KR" altLang="en-US" smtClean="0"/>
              <a:pPr/>
              <a:t>2010-07-27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C4538-8CBC-47EA-9E2E-905E6E1FA1C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E59673-C889-4D2F-AA70-ECC786ABDCED}" type="datetimeFigureOut">
              <a:rPr lang="ko-KR" altLang="en-US" smtClean="0"/>
              <a:pPr/>
              <a:t>2010-07-27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C4538-8CBC-47EA-9E2E-905E6E1FA1C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2.png"/><Relationship Id="rId5" Type="http://schemas.openxmlformats.org/officeDocument/2006/relationships/image" Target="../media/image17.png"/><Relationship Id="rId10" Type="http://schemas.openxmlformats.org/officeDocument/2006/relationships/image" Target="../media/image21.png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모서리가 둥근 직사각형 21"/>
          <p:cNvSpPr/>
          <p:nvPr/>
        </p:nvSpPr>
        <p:spPr>
          <a:xfrm>
            <a:off x="1475656" y="404664"/>
            <a:ext cx="590465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 smtClean="0"/>
              <a:t>신나는 여름</a:t>
            </a:r>
            <a:r>
              <a:rPr lang="en-US" altLang="ko-KR" sz="2400" dirty="0" smtClean="0"/>
              <a:t>~</a:t>
            </a:r>
            <a:r>
              <a:rPr lang="ko-KR" altLang="en-US" sz="2400" dirty="0" smtClean="0"/>
              <a:t>캠핑을 떠나요</a:t>
            </a:r>
            <a:r>
              <a:rPr lang="en-US" altLang="ko-KR" sz="2400" dirty="0" smtClean="0"/>
              <a:t>.</a:t>
            </a:r>
            <a:br>
              <a:rPr lang="en-US" altLang="ko-KR" sz="2400" dirty="0" smtClean="0"/>
            </a:br>
            <a:r>
              <a:rPr lang="en-US" altLang="ko-KR" sz="2400" dirty="0" smtClean="0"/>
              <a:t> </a:t>
            </a:r>
            <a:r>
              <a:rPr lang="ko-KR" altLang="en-US" sz="2400" dirty="0" smtClean="0"/>
              <a:t>캠핑 갈 때 필요한 준비물에 </a:t>
            </a:r>
            <a:r>
              <a:rPr lang="en-US" altLang="ko-KR" sz="2400" dirty="0" smtClean="0">
                <a:solidFill>
                  <a:srgbClr val="FF0000"/>
                </a:solidFill>
              </a:rPr>
              <a:t>    </a:t>
            </a:r>
            <a:r>
              <a:rPr lang="ko-KR" altLang="en-US" sz="2400" dirty="0" smtClean="0"/>
              <a:t>하세요</a:t>
            </a:r>
            <a:endParaRPr lang="ko-KR" altLang="en-US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404664"/>
            <a:ext cx="147637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타원 6"/>
          <p:cNvSpPr/>
          <p:nvPr/>
        </p:nvSpPr>
        <p:spPr>
          <a:xfrm>
            <a:off x="5940152" y="908720"/>
            <a:ext cx="288032" cy="288032"/>
          </a:xfrm>
          <a:prstGeom prst="ellipse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4869160"/>
            <a:ext cx="655869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3068960"/>
            <a:ext cx="1224136" cy="1142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2" y="4797152"/>
            <a:ext cx="145732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15816" y="4797152"/>
            <a:ext cx="1018528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32240" y="3212976"/>
            <a:ext cx="15621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59632" y="2924944"/>
            <a:ext cx="1008112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99592" y="4725144"/>
            <a:ext cx="1409700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059832" y="2996952"/>
            <a:ext cx="1552575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187624" y="1772816"/>
            <a:ext cx="1368152" cy="86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987824" y="1700808"/>
            <a:ext cx="1232137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004048" y="2060848"/>
            <a:ext cx="858661" cy="82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020273" y="1844824"/>
            <a:ext cx="1224135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827584" y="476672"/>
            <a:ext cx="216024" cy="194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1115616" y="476672"/>
            <a:ext cx="216024" cy="194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1115616" y="764704"/>
            <a:ext cx="216024" cy="194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827584" y="764704"/>
            <a:ext cx="216024" cy="194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827584" y="1052736"/>
            <a:ext cx="216024" cy="194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1115616" y="1052736"/>
            <a:ext cx="216024" cy="194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725144"/>
            <a:ext cx="1485900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4869160"/>
            <a:ext cx="1485900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4797152"/>
            <a:ext cx="1485900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4725144"/>
            <a:ext cx="1485900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4869160"/>
            <a:ext cx="1485900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2780928"/>
            <a:ext cx="2268661" cy="657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2564904"/>
            <a:ext cx="891728" cy="880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2636912"/>
            <a:ext cx="819720" cy="840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112" y="2708920"/>
            <a:ext cx="572206" cy="83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모서리가 둥근 직사각형 10"/>
          <p:cNvSpPr/>
          <p:nvPr/>
        </p:nvSpPr>
        <p:spPr>
          <a:xfrm>
            <a:off x="1835696" y="548680"/>
            <a:ext cx="4896544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오늘은 분리수거 하는 날</a:t>
            </a:r>
            <a:endParaRPr lang="en-US" altLang="ko-KR" dirty="0" smtClean="0"/>
          </a:p>
          <a:p>
            <a:pPr algn="ctr"/>
            <a:r>
              <a:rPr lang="ko-KR" altLang="en-US" dirty="0" smtClean="0"/>
              <a:t>각각 알맞은 통에 넣어 볼까요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12" name="타원 11"/>
          <p:cNvSpPr/>
          <p:nvPr/>
        </p:nvSpPr>
        <p:spPr>
          <a:xfrm>
            <a:off x="1043608" y="4941168"/>
            <a:ext cx="100811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dirty="0" smtClean="0"/>
              <a:t>음식물</a:t>
            </a:r>
            <a:endParaRPr lang="en-US" altLang="ko-KR" sz="900" dirty="0" smtClean="0"/>
          </a:p>
          <a:p>
            <a:pPr algn="ctr"/>
            <a:r>
              <a:rPr lang="ko-KR" altLang="en-US" sz="900" dirty="0" smtClean="0"/>
              <a:t>쓰레기</a:t>
            </a:r>
            <a:endParaRPr lang="ko-KR" altLang="en-US" sz="900" dirty="0"/>
          </a:p>
        </p:txBody>
      </p:sp>
      <p:sp>
        <p:nvSpPr>
          <p:cNvPr id="13" name="타원 12"/>
          <p:cNvSpPr/>
          <p:nvPr/>
        </p:nvSpPr>
        <p:spPr>
          <a:xfrm>
            <a:off x="2627784" y="4941168"/>
            <a:ext cx="100811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dirty="0" smtClean="0"/>
              <a:t>우유팩</a:t>
            </a:r>
            <a:endParaRPr lang="ko-KR" altLang="en-US" sz="900" dirty="0"/>
          </a:p>
        </p:txBody>
      </p:sp>
      <p:sp>
        <p:nvSpPr>
          <p:cNvPr id="14" name="타원 13"/>
          <p:cNvSpPr/>
          <p:nvPr/>
        </p:nvSpPr>
        <p:spPr>
          <a:xfrm>
            <a:off x="4139952" y="5013176"/>
            <a:ext cx="100811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dirty="0" smtClean="0"/>
              <a:t>알루미늄 캔</a:t>
            </a:r>
            <a:endParaRPr lang="ko-KR" altLang="en-US" sz="900" dirty="0"/>
          </a:p>
        </p:txBody>
      </p:sp>
      <p:sp>
        <p:nvSpPr>
          <p:cNvPr id="15" name="타원 14"/>
          <p:cNvSpPr/>
          <p:nvPr/>
        </p:nvSpPr>
        <p:spPr>
          <a:xfrm>
            <a:off x="7236296" y="5085184"/>
            <a:ext cx="100811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dirty="0" smtClean="0"/>
              <a:t>종이</a:t>
            </a:r>
            <a:endParaRPr lang="ko-KR" altLang="en-US" sz="900" dirty="0"/>
          </a:p>
        </p:txBody>
      </p:sp>
      <p:sp>
        <p:nvSpPr>
          <p:cNvPr id="16" name="타원 15"/>
          <p:cNvSpPr/>
          <p:nvPr/>
        </p:nvSpPr>
        <p:spPr>
          <a:xfrm>
            <a:off x="5724128" y="5085184"/>
            <a:ext cx="100811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dirty="0" smtClean="0"/>
              <a:t>플라스틱</a:t>
            </a:r>
            <a:endParaRPr lang="ko-KR" altLang="en-US" sz="900" dirty="0"/>
          </a:p>
        </p:txBody>
      </p:sp>
      <p:sp>
        <p:nvSpPr>
          <p:cNvPr id="17" name="타원 16"/>
          <p:cNvSpPr/>
          <p:nvPr/>
        </p:nvSpPr>
        <p:spPr>
          <a:xfrm>
            <a:off x="1403648" y="3573016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타원 17"/>
          <p:cNvSpPr/>
          <p:nvPr/>
        </p:nvSpPr>
        <p:spPr>
          <a:xfrm>
            <a:off x="2123728" y="3573016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타원 18"/>
          <p:cNvSpPr/>
          <p:nvPr/>
        </p:nvSpPr>
        <p:spPr>
          <a:xfrm>
            <a:off x="2987824" y="3573016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타원 19"/>
          <p:cNvSpPr/>
          <p:nvPr/>
        </p:nvSpPr>
        <p:spPr>
          <a:xfrm>
            <a:off x="3923928" y="3645024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타원 20"/>
          <p:cNvSpPr/>
          <p:nvPr/>
        </p:nvSpPr>
        <p:spPr>
          <a:xfrm>
            <a:off x="4860032" y="3645024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타원 21"/>
          <p:cNvSpPr/>
          <p:nvPr/>
        </p:nvSpPr>
        <p:spPr>
          <a:xfrm>
            <a:off x="5868144" y="3645024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52320" y="260648"/>
            <a:ext cx="147637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44208" y="2564904"/>
            <a:ext cx="1008112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타원 26"/>
          <p:cNvSpPr/>
          <p:nvPr/>
        </p:nvSpPr>
        <p:spPr>
          <a:xfrm>
            <a:off x="6804248" y="3645024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27584" y="476672"/>
            <a:ext cx="857250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380312" y="836712"/>
            <a:ext cx="1619250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452320" y="2564904"/>
            <a:ext cx="1080120" cy="921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타원 29"/>
          <p:cNvSpPr/>
          <p:nvPr/>
        </p:nvSpPr>
        <p:spPr>
          <a:xfrm>
            <a:off x="7884368" y="3645024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20688"/>
            <a:ext cx="857250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모서리가 둥근 직사각형 2"/>
          <p:cNvSpPr/>
          <p:nvPr/>
        </p:nvSpPr>
        <p:spPr>
          <a:xfrm>
            <a:off x="1979712" y="692696"/>
            <a:ext cx="5400600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누가 누가 잘하나 가위</a:t>
            </a:r>
            <a:r>
              <a:rPr lang="en-US" altLang="ko-KR" dirty="0" smtClean="0"/>
              <a:t>, </a:t>
            </a:r>
            <a:r>
              <a:rPr lang="ko-KR" altLang="en-US" dirty="0" smtClean="0"/>
              <a:t>바위</a:t>
            </a:r>
            <a:r>
              <a:rPr lang="en-US" altLang="ko-KR" dirty="0" smtClean="0"/>
              <a:t>,</a:t>
            </a:r>
            <a:r>
              <a:rPr lang="ko-KR" altLang="en-US" dirty="0" smtClean="0"/>
              <a:t>보</a:t>
            </a:r>
            <a:r>
              <a:rPr lang="en-US" altLang="ko-KR" dirty="0" smtClean="0"/>
              <a:t>~~</a:t>
            </a:r>
          </a:p>
          <a:p>
            <a:pPr algn="ctr"/>
            <a:r>
              <a:rPr lang="ko-KR" altLang="en-US" dirty="0" smtClean="0"/>
              <a:t>이긴 쪽에 </a:t>
            </a:r>
            <a:r>
              <a:rPr lang="en-US" altLang="ko-KR" sz="3200" dirty="0" smtClean="0">
                <a:solidFill>
                  <a:srgbClr val="FF0000"/>
                </a:solidFill>
              </a:rPr>
              <a:t>o</a:t>
            </a:r>
            <a:r>
              <a:rPr lang="ko-KR" altLang="en-US" dirty="0" smtClean="0"/>
              <a:t>하세요</a:t>
            </a:r>
            <a:endParaRPr lang="ko-KR" alt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7625" y="908720"/>
            <a:ext cx="147637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모서리가 둥근 직사각형 4"/>
          <p:cNvSpPr/>
          <p:nvPr/>
        </p:nvSpPr>
        <p:spPr>
          <a:xfrm>
            <a:off x="827584" y="2420888"/>
            <a:ext cx="3744416" cy="172819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모서리가 둥근 직사각형 5"/>
          <p:cNvSpPr/>
          <p:nvPr/>
        </p:nvSpPr>
        <p:spPr>
          <a:xfrm>
            <a:off x="827584" y="4437112"/>
            <a:ext cx="3744416" cy="172819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4788024" y="4437112"/>
            <a:ext cx="3744416" cy="172819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4716016" y="2420888"/>
            <a:ext cx="3744416" cy="172819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2780928"/>
            <a:ext cx="8763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4869160"/>
            <a:ext cx="8763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2852936"/>
            <a:ext cx="79057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2388518" y="3236218"/>
            <a:ext cx="79057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47664" y="4941168"/>
            <a:ext cx="7143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080" y="2852936"/>
            <a:ext cx="7143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4941168"/>
            <a:ext cx="79057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4941168"/>
            <a:ext cx="79057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6219230" y="3221930"/>
            <a:ext cx="8763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304" y="2852936"/>
            <a:ext cx="79057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332656"/>
            <a:ext cx="762000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모서리가 둥근 직사각형 2"/>
          <p:cNvSpPr/>
          <p:nvPr/>
        </p:nvSpPr>
        <p:spPr>
          <a:xfrm>
            <a:off x="2195736" y="692696"/>
            <a:ext cx="489654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동서남북 같은 방향 화살표 찾기</a:t>
            </a:r>
            <a:endParaRPr lang="ko-KR" altLang="en-US" dirty="0"/>
          </a:p>
        </p:txBody>
      </p:sp>
      <p:sp>
        <p:nvSpPr>
          <p:cNvPr id="4" name="모서리가 둥근 직사각형 3"/>
          <p:cNvSpPr/>
          <p:nvPr/>
        </p:nvSpPr>
        <p:spPr>
          <a:xfrm>
            <a:off x="1043608" y="1484784"/>
            <a:ext cx="864096" cy="8640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오른쪽 화살표 4"/>
          <p:cNvSpPr/>
          <p:nvPr/>
        </p:nvSpPr>
        <p:spPr>
          <a:xfrm>
            <a:off x="1259632" y="1628800"/>
            <a:ext cx="432048" cy="504056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모서리가 둥근 직사각형 5"/>
          <p:cNvSpPr/>
          <p:nvPr/>
        </p:nvSpPr>
        <p:spPr>
          <a:xfrm>
            <a:off x="2051720" y="1484784"/>
            <a:ext cx="5328592" cy="8640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오른쪽 화살표 6"/>
          <p:cNvSpPr/>
          <p:nvPr/>
        </p:nvSpPr>
        <p:spPr>
          <a:xfrm>
            <a:off x="6336196" y="1628800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오른쪽 화살표 7"/>
          <p:cNvSpPr/>
          <p:nvPr/>
        </p:nvSpPr>
        <p:spPr>
          <a:xfrm>
            <a:off x="2375756" y="1628800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오른쪽 화살표 8"/>
          <p:cNvSpPr/>
          <p:nvPr/>
        </p:nvSpPr>
        <p:spPr>
          <a:xfrm rot="5400000">
            <a:off x="3035829" y="1628800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오른쪽 화살표 9"/>
          <p:cNvSpPr/>
          <p:nvPr/>
        </p:nvSpPr>
        <p:spPr>
          <a:xfrm rot="16200000">
            <a:off x="3695902" y="1628800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오른쪽 화살표 10"/>
          <p:cNvSpPr/>
          <p:nvPr/>
        </p:nvSpPr>
        <p:spPr>
          <a:xfrm>
            <a:off x="4355975" y="1628800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오른쪽 화살표 11"/>
          <p:cNvSpPr/>
          <p:nvPr/>
        </p:nvSpPr>
        <p:spPr>
          <a:xfrm rot="19338386">
            <a:off x="5016048" y="1628800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오른쪽 화살표 12"/>
          <p:cNvSpPr/>
          <p:nvPr/>
        </p:nvSpPr>
        <p:spPr>
          <a:xfrm rot="10800000">
            <a:off x="5676121" y="1628800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모서리가 둥근 직사각형 13"/>
          <p:cNvSpPr/>
          <p:nvPr/>
        </p:nvSpPr>
        <p:spPr>
          <a:xfrm>
            <a:off x="1043608" y="2492896"/>
            <a:ext cx="864096" cy="8640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오른쪽 화살표 14"/>
          <p:cNvSpPr/>
          <p:nvPr/>
        </p:nvSpPr>
        <p:spPr>
          <a:xfrm rot="10800000">
            <a:off x="1259632" y="2636912"/>
            <a:ext cx="432048" cy="504056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모서리가 둥근 직사각형 15"/>
          <p:cNvSpPr/>
          <p:nvPr/>
        </p:nvSpPr>
        <p:spPr>
          <a:xfrm>
            <a:off x="2051720" y="2492896"/>
            <a:ext cx="5328592" cy="8640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오른쪽 화살표 16"/>
          <p:cNvSpPr/>
          <p:nvPr/>
        </p:nvSpPr>
        <p:spPr>
          <a:xfrm rot="10800000">
            <a:off x="6560604" y="2672916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오른쪽 화살표 17"/>
          <p:cNvSpPr/>
          <p:nvPr/>
        </p:nvSpPr>
        <p:spPr>
          <a:xfrm>
            <a:off x="2447764" y="2672916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오른쪽 화살표 18"/>
          <p:cNvSpPr/>
          <p:nvPr/>
        </p:nvSpPr>
        <p:spPr>
          <a:xfrm rot="5400000">
            <a:off x="3133237" y="2672916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오른쪽 화살표 19"/>
          <p:cNvSpPr/>
          <p:nvPr/>
        </p:nvSpPr>
        <p:spPr>
          <a:xfrm>
            <a:off x="3818710" y="2672916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오른쪽 화살표 20"/>
          <p:cNvSpPr/>
          <p:nvPr/>
        </p:nvSpPr>
        <p:spPr>
          <a:xfrm rot="16200000">
            <a:off x="4504183" y="2672916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오른쪽 화살표 21"/>
          <p:cNvSpPr/>
          <p:nvPr/>
        </p:nvSpPr>
        <p:spPr>
          <a:xfrm rot="10800000">
            <a:off x="5189656" y="2672916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오른쪽 화살표 22"/>
          <p:cNvSpPr/>
          <p:nvPr/>
        </p:nvSpPr>
        <p:spPr>
          <a:xfrm>
            <a:off x="5875129" y="2672916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모서리가 둥근 직사각형 23"/>
          <p:cNvSpPr/>
          <p:nvPr/>
        </p:nvSpPr>
        <p:spPr>
          <a:xfrm>
            <a:off x="1043608" y="3501008"/>
            <a:ext cx="864096" cy="8640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오른쪽 화살표 24"/>
          <p:cNvSpPr/>
          <p:nvPr/>
        </p:nvSpPr>
        <p:spPr>
          <a:xfrm rot="5400000">
            <a:off x="1259632" y="3645024"/>
            <a:ext cx="432048" cy="504056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>
          <a:xfrm>
            <a:off x="2051720" y="3501008"/>
            <a:ext cx="5328592" cy="8640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오른쪽 화살표 26"/>
          <p:cNvSpPr/>
          <p:nvPr/>
        </p:nvSpPr>
        <p:spPr>
          <a:xfrm>
            <a:off x="6424972" y="3681028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오른쪽 화살표 27"/>
          <p:cNvSpPr/>
          <p:nvPr/>
        </p:nvSpPr>
        <p:spPr>
          <a:xfrm rot="16200000">
            <a:off x="2447764" y="3681028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오른쪽 화살표 28"/>
          <p:cNvSpPr/>
          <p:nvPr/>
        </p:nvSpPr>
        <p:spPr>
          <a:xfrm>
            <a:off x="3095836" y="3681028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오른쪽 화살표 29"/>
          <p:cNvSpPr/>
          <p:nvPr/>
        </p:nvSpPr>
        <p:spPr>
          <a:xfrm>
            <a:off x="3815916" y="3681028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오른쪽 화살표 30"/>
          <p:cNvSpPr/>
          <p:nvPr/>
        </p:nvSpPr>
        <p:spPr>
          <a:xfrm rot="5400000">
            <a:off x="4463988" y="3681028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오른쪽 화살표 31"/>
          <p:cNvSpPr/>
          <p:nvPr/>
        </p:nvSpPr>
        <p:spPr>
          <a:xfrm rot="5226362">
            <a:off x="5112060" y="3681028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오른쪽 화살표 32"/>
          <p:cNvSpPr/>
          <p:nvPr/>
        </p:nvSpPr>
        <p:spPr>
          <a:xfrm>
            <a:off x="5776900" y="3681028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모서리가 둥근 직사각형 43"/>
          <p:cNvSpPr/>
          <p:nvPr/>
        </p:nvSpPr>
        <p:spPr>
          <a:xfrm>
            <a:off x="1043608" y="4509120"/>
            <a:ext cx="864096" cy="8640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오른쪽 화살표 44"/>
          <p:cNvSpPr/>
          <p:nvPr/>
        </p:nvSpPr>
        <p:spPr>
          <a:xfrm rot="16200000">
            <a:off x="1259632" y="4653136"/>
            <a:ext cx="432048" cy="504056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모서리가 둥근 직사각형 45"/>
          <p:cNvSpPr/>
          <p:nvPr/>
        </p:nvSpPr>
        <p:spPr>
          <a:xfrm>
            <a:off x="2051720" y="4509120"/>
            <a:ext cx="5328592" cy="8640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오른쪽 화살표 46"/>
          <p:cNvSpPr/>
          <p:nvPr/>
        </p:nvSpPr>
        <p:spPr>
          <a:xfrm rot="16200000">
            <a:off x="6475276" y="4653136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오른쪽 화살표 47"/>
          <p:cNvSpPr/>
          <p:nvPr/>
        </p:nvSpPr>
        <p:spPr>
          <a:xfrm rot="16200000">
            <a:off x="2447764" y="4689140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오른쪽 화살표 48"/>
          <p:cNvSpPr/>
          <p:nvPr/>
        </p:nvSpPr>
        <p:spPr>
          <a:xfrm>
            <a:off x="3119016" y="4653136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오른쪽 화살표 49"/>
          <p:cNvSpPr/>
          <p:nvPr/>
        </p:nvSpPr>
        <p:spPr>
          <a:xfrm rot="5400000">
            <a:off x="3790268" y="4653136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오른쪽 화살표 50"/>
          <p:cNvSpPr/>
          <p:nvPr/>
        </p:nvSpPr>
        <p:spPr>
          <a:xfrm rot="5400000">
            <a:off x="4461520" y="4653136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오른쪽 화살표 51"/>
          <p:cNvSpPr/>
          <p:nvPr/>
        </p:nvSpPr>
        <p:spPr>
          <a:xfrm>
            <a:off x="5132772" y="4653136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오른쪽 화살표 52"/>
          <p:cNvSpPr/>
          <p:nvPr/>
        </p:nvSpPr>
        <p:spPr>
          <a:xfrm>
            <a:off x="5804024" y="4653136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모서리가 둥근 직사각형 53"/>
          <p:cNvSpPr/>
          <p:nvPr/>
        </p:nvSpPr>
        <p:spPr>
          <a:xfrm>
            <a:off x="1043608" y="5517232"/>
            <a:ext cx="864096" cy="8640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오른쪽 화살표 54"/>
          <p:cNvSpPr/>
          <p:nvPr/>
        </p:nvSpPr>
        <p:spPr>
          <a:xfrm rot="2055916">
            <a:off x="1259632" y="5661248"/>
            <a:ext cx="432048" cy="504056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모서리가 둥근 직사각형 55"/>
          <p:cNvSpPr/>
          <p:nvPr/>
        </p:nvSpPr>
        <p:spPr>
          <a:xfrm>
            <a:off x="2051720" y="5517232"/>
            <a:ext cx="5328592" cy="8640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오른쪽 화살표 56"/>
          <p:cNvSpPr/>
          <p:nvPr/>
        </p:nvSpPr>
        <p:spPr>
          <a:xfrm>
            <a:off x="6768244" y="5703168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오른쪽 화살표 57"/>
          <p:cNvSpPr/>
          <p:nvPr/>
        </p:nvSpPr>
        <p:spPr>
          <a:xfrm>
            <a:off x="2447764" y="5733256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오른쪽 화살표 58"/>
          <p:cNvSpPr/>
          <p:nvPr/>
        </p:nvSpPr>
        <p:spPr>
          <a:xfrm rot="2290760">
            <a:off x="3167844" y="5733256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0" name="오른쪽 화살표 59"/>
          <p:cNvSpPr/>
          <p:nvPr/>
        </p:nvSpPr>
        <p:spPr>
          <a:xfrm rot="10800000">
            <a:off x="3887924" y="5661248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오른쪽 화살표 60"/>
          <p:cNvSpPr/>
          <p:nvPr/>
        </p:nvSpPr>
        <p:spPr>
          <a:xfrm>
            <a:off x="4608004" y="5661248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2" name="오른쪽 화살표 61"/>
          <p:cNvSpPr/>
          <p:nvPr/>
        </p:nvSpPr>
        <p:spPr>
          <a:xfrm>
            <a:off x="5328084" y="5661248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오른쪽 화살표 62"/>
          <p:cNvSpPr/>
          <p:nvPr/>
        </p:nvSpPr>
        <p:spPr>
          <a:xfrm rot="1778287">
            <a:off x="6048164" y="5661248"/>
            <a:ext cx="432048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404664"/>
            <a:ext cx="147637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타원 4"/>
          <p:cNvSpPr/>
          <p:nvPr/>
        </p:nvSpPr>
        <p:spPr>
          <a:xfrm>
            <a:off x="971600" y="1484784"/>
            <a:ext cx="792088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/>
          <p:cNvSpPr/>
          <p:nvPr/>
        </p:nvSpPr>
        <p:spPr>
          <a:xfrm>
            <a:off x="1619672" y="1772816"/>
            <a:ext cx="1368152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1187624" y="3284984"/>
            <a:ext cx="144016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타원 7"/>
          <p:cNvSpPr/>
          <p:nvPr/>
        </p:nvSpPr>
        <p:spPr>
          <a:xfrm>
            <a:off x="899592" y="4725144"/>
            <a:ext cx="432048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1187624" y="1628800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/>
        </p:nvSpPr>
        <p:spPr>
          <a:xfrm rot="20745601">
            <a:off x="2008822" y="2126958"/>
            <a:ext cx="576064" cy="30863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/>
          <p:cNvSpPr/>
          <p:nvPr/>
        </p:nvSpPr>
        <p:spPr>
          <a:xfrm>
            <a:off x="539552" y="3140968"/>
            <a:ext cx="1008112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이등변 삼각형 11"/>
          <p:cNvSpPr/>
          <p:nvPr/>
        </p:nvSpPr>
        <p:spPr>
          <a:xfrm rot="10800000">
            <a:off x="971600" y="5157192"/>
            <a:ext cx="1060704" cy="93610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/>
          <p:cNvSpPr/>
          <p:nvPr/>
        </p:nvSpPr>
        <p:spPr>
          <a:xfrm>
            <a:off x="755576" y="3501008"/>
            <a:ext cx="504056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1547664" y="3212976"/>
            <a:ext cx="1584176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이등변 삼각형 15"/>
          <p:cNvSpPr/>
          <p:nvPr/>
        </p:nvSpPr>
        <p:spPr>
          <a:xfrm>
            <a:off x="1835696" y="404664"/>
            <a:ext cx="432048" cy="36004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이등변 삼각형 16"/>
          <p:cNvSpPr/>
          <p:nvPr/>
        </p:nvSpPr>
        <p:spPr>
          <a:xfrm rot="19401187">
            <a:off x="402511" y="2903312"/>
            <a:ext cx="288032" cy="36004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이등변 삼각형 18"/>
          <p:cNvSpPr/>
          <p:nvPr/>
        </p:nvSpPr>
        <p:spPr>
          <a:xfrm rot="16501049">
            <a:off x="659470" y="1607989"/>
            <a:ext cx="288032" cy="36004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2843808" y="4869160"/>
            <a:ext cx="7200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1979712" y="6021288"/>
            <a:ext cx="144016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1907704" y="5445224"/>
            <a:ext cx="108012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1763688" y="3933056"/>
            <a:ext cx="14401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이등변 삼각형 26"/>
          <p:cNvSpPr/>
          <p:nvPr/>
        </p:nvSpPr>
        <p:spPr>
          <a:xfrm rot="2063296">
            <a:off x="1401405" y="2900425"/>
            <a:ext cx="288032" cy="36004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2843808" y="3933056"/>
            <a:ext cx="14401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타원 28"/>
          <p:cNvSpPr/>
          <p:nvPr/>
        </p:nvSpPr>
        <p:spPr>
          <a:xfrm>
            <a:off x="899592" y="3284984"/>
            <a:ext cx="45719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1187624" y="3284984"/>
            <a:ext cx="45719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/>
          <p:cNvSpPr/>
          <p:nvPr/>
        </p:nvSpPr>
        <p:spPr>
          <a:xfrm>
            <a:off x="1043608" y="3573016"/>
            <a:ext cx="45719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/>
          <p:cNvSpPr/>
          <p:nvPr/>
        </p:nvSpPr>
        <p:spPr>
          <a:xfrm>
            <a:off x="899592" y="3573016"/>
            <a:ext cx="45719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3275856" y="3356992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/>
          <p:cNvSpPr/>
          <p:nvPr/>
        </p:nvSpPr>
        <p:spPr>
          <a:xfrm>
            <a:off x="3203848" y="3212976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타원 34"/>
          <p:cNvSpPr/>
          <p:nvPr/>
        </p:nvSpPr>
        <p:spPr>
          <a:xfrm>
            <a:off x="3059832" y="3140968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타원 35"/>
          <p:cNvSpPr/>
          <p:nvPr/>
        </p:nvSpPr>
        <p:spPr>
          <a:xfrm>
            <a:off x="2915816" y="3212976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타원 36"/>
          <p:cNvSpPr/>
          <p:nvPr/>
        </p:nvSpPr>
        <p:spPr>
          <a:xfrm>
            <a:off x="1691680" y="4725144"/>
            <a:ext cx="432048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타원 39"/>
          <p:cNvSpPr/>
          <p:nvPr/>
        </p:nvSpPr>
        <p:spPr>
          <a:xfrm>
            <a:off x="1403648" y="6021288"/>
            <a:ext cx="216024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타원 44"/>
          <p:cNvSpPr/>
          <p:nvPr/>
        </p:nvSpPr>
        <p:spPr>
          <a:xfrm>
            <a:off x="1547664" y="5445224"/>
            <a:ext cx="45719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타원 45"/>
          <p:cNvSpPr/>
          <p:nvPr/>
        </p:nvSpPr>
        <p:spPr>
          <a:xfrm>
            <a:off x="1331640" y="5445224"/>
            <a:ext cx="45719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직사각형 48"/>
          <p:cNvSpPr/>
          <p:nvPr/>
        </p:nvSpPr>
        <p:spPr>
          <a:xfrm>
            <a:off x="2771800" y="6021288"/>
            <a:ext cx="144016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타원 50"/>
          <p:cNvSpPr/>
          <p:nvPr/>
        </p:nvSpPr>
        <p:spPr>
          <a:xfrm>
            <a:off x="1403648" y="404664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2339752" y="404664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제목 5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634082"/>
          </a:xfrm>
        </p:spPr>
        <p:txBody>
          <a:bodyPr>
            <a:normAutofit/>
          </a:bodyPr>
          <a:lstStyle/>
          <a:p>
            <a:r>
              <a:rPr lang="ko-KR" altLang="en-US" sz="2400" dirty="0" smtClean="0"/>
              <a:t>찾아보고 숫자를 적어주세요</a:t>
            </a:r>
            <a:endParaRPr lang="ko-KR" altLang="en-US" sz="2400" dirty="0"/>
          </a:p>
        </p:txBody>
      </p:sp>
      <p:sp>
        <p:nvSpPr>
          <p:cNvPr id="63" name="이등변 삼각형 62"/>
          <p:cNvSpPr/>
          <p:nvPr/>
        </p:nvSpPr>
        <p:spPr>
          <a:xfrm>
            <a:off x="5915084" y="1988840"/>
            <a:ext cx="432048" cy="36004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타원 63"/>
          <p:cNvSpPr/>
          <p:nvPr/>
        </p:nvSpPr>
        <p:spPr>
          <a:xfrm>
            <a:off x="4644008" y="1988840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5" name="직사각형 64"/>
          <p:cNvSpPr/>
          <p:nvPr/>
        </p:nvSpPr>
        <p:spPr>
          <a:xfrm>
            <a:off x="7258168" y="1988840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6191" y="1988840"/>
            <a:ext cx="66675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8344" y="1988840"/>
            <a:ext cx="66675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1988840"/>
            <a:ext cx="66675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" name="이등변 삼각형 70"/>
          <p:cNvSpPr/>
          <p:nvPr/>
        </p:nvSpPr>
        <p:spPr>
          <a:xfrm>
            <a:off x="5843076" y="3501008"/>
            <a:ext cx="432048" cy="36004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타원 71"/>
          <p:cNvSpPr/>
          <p:nvPr/>
        </p:nvSpPr>
        <p:spPr>
          <a:xfrm>
            <a:off x="4572000" y="3501008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직사각형 72"/>
          <p:cNvSpPr/>
          <p:nvPr/>
        </p:nvSpPr>
        <p:spPr>
          <a:xfrm>
            <a:off x="7186160" y="3501008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54183" y="3501008"/>
            <a:ext cx="66675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3501008"/>
            <a:ext cx="66675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3501008"/>
            <a:ext cx="66675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" name="이등변 삼각형 76"/>
          <p:cNvSpPr/>
          <p:nvPr/>
        </p:nvSpPr>
        <p:spPr>
          <a:xfrm>
            <a:off x="5868144" y="5085184"/>
            <a:ext cx="432048" cy="36004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타원 77"/>
          <p:cNvSpPr/>
          <p:nvPr/>
        </p:nvSpPr>
        <p:spPr>
          <a:xfrm>
            <a:off x="4597068" y="5085184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직사각형 78"/>
          <p:cNvSpPr/>
          <p:nvPr/>
        </p:nvSpPr>
        <p:spPr>
          <a:xfrm>
            <a:off x="7211228" y="5085184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0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9251" y="5085184"/>
            <a:ext cx="66675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1404" y="5085184"/>
            <a:ext cx="66675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25260" y="5085184"/>
            <a:ext cx="66675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" name="모서리가 둥근 직사각형 82"/>
          <p:cNvSpPr/>
          <p:nvPr/>
        </p:nvSpPr>
        <p:spPr>
          <a:xfrm>
            <a:off x="1259632" y="836712"/>
            <a:ext cx="5472608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404664"/>
            <a:ext cx="147637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직사각형 55"/>
          <p:cNvSpPr/>
          <p:nvPr/>
        </p:nvSpPr>
        <p:spPr>
          <a:xfrm>
            <a:off x="1187624" y="2708920"/>
            <a:ext cx="6192688" cy="25922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타원 39"/>
          <p:cNvSpPr/>
          <p:nvPr/>
        </p:nvSpPr>
        <p:spPr>
          <a:xfrm>
            <a:off x="5100058" y="1916832"/>
            <a:ext cx="460853" cy="288032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타원 42"/>
          <p:cNvSpPr/>
          <p:nvPr/>
        </p:nvSpPr>
        <p:spPr>
          <a:xfrm>
            <a:off x="5580113" y="1916832"/>
            <a:ext cx="460853" cy="28803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타원 43"/>
          <p:cNvSpPr/>
          <p:nvPr/>
        </p:nvSpPr>
        <p:spPr>
          <a:xfrm>
            <a:off x="2699793" y="1916832"/>
            <a:ext cx="460853" cy="28803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5" name="타원 44"/>
          <p:cNvSpPr/>
          <p:nvPr/>
        </p:nvSpPr>
        <p:spPr>
          <a:xfrm>
            <a:off x="3179846" y="1916832"/>
            <a:ext cx="460853" cy="288032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8" name="타원 47"/>
          <p:cNvSpPr/>
          <p:nvPr/>
        </p:nvSpPr>
        <p:spPr>
          <a:xfrm>
            <a:off x="3659899" y="1916832"/>
            <a:ext cx="460853" cy="288032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0" name="타원 49"/>
          <p:cNvSpPr/>
          <p:nvPr/>
        </p:nvSpPr>
        <p:spPr>
          <a:xfrm>
            <a:off x="4139952" y="1916832"/>
            <a:ext cx="460853" cy="288032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타원 50"/>
          <p:cNvSpPr/>
          <p:nvPr/>
        </p:nvSpPr>
        <p:spPr>
          <a:xfrm>
            <a:off x="4620005" y="1916832"/>
            <a:ext cx="460853" cy="28803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59632" y="1916832"/>
            <a:ext cx="6120680" cy="792088"/>
          </a:xfrm>
        </p:spPr>
        <p:txBody>
          <a:bodyPr>
            <a:normAutofit fontScale="90000"/>
          </a:bodyPr>
          <a:lstStyle/>
          <a:p>
            <a:r>
              <a:rPr lang="en-US" altLang="ko-KR" sz="2000" dirty="0" smtClean="0"/>
              <a:t/>
            </a:r>
            <a:br>
              <a:rPr lang="en-US" altLang="ko-KR" sz="2000" dirty="0" smtClean="0"/>
            </a:br>
            <a:r>
              <a:rPr lang="en-US" altLang="ko-KR" sz="2000" dirty="0" smtClean="0"/>
              <a:t> </a:t>
            </a:r>
            <a:r>
              <a:rPr lang="ko-KR" altLang="en-US" sz="2000" dirty="0" smtClean="0"/>
              <a:t>도   레    미   파   솔   라   시</a:t>
            </a:r>
            <a:r>
              <a:rPr lang="en-US" altLang="ko-KR" sz="2000" dirty="0" smtClean="0"/>
              <a:t/>
            </a:r>
            <a:br>
              <a:rPr lang="en-US" altLang="ko-KR" sz="2000" dirty="0" smtClean="0"/>
            </a:br>
            <a:r>
              <a:rPr lang="en-US" altLang="ko-KR" sz="2000" dirty="0" smtClean="0"/>
              <a:t/>
            </a:r>
            <a:br>
              <a:rPr lang="en-US" altLang="ko-KR" sz="2000" dirty="0" smtClean="0"/>
            </a:br>
            <a:r>
              <a:rPr lang="en-US" altLang="ko-KR" sz="2000" dirty="0" smtClean="0"/>
              <a:t/>
            </a:r>
            <a:br>
              <a:rPr lang="en-US" altLang="ko-KR" sz="2000" dirty="0" smtClean="0"/>
            </a:br>
            <a:endParaRPr lang="ko-KR" altLang="en-US" sz="2000" dirty="0"/>
          </a:p>
        </p:txBody>
      </p:sp>
      <p:sp>
        <p:nvSpPr>
          <p:cNvPr id="3" name="타원 2"/>
          <p:cNvSpPr/>
          <p:nvPr/>
        </p:nvSpPr>
        <p:spPr>
          <a:xfrm>
            <a:off x="1691680" y="3573016"/>
            <a:ext cx="460853" cy="28803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타원 3"/>
          <p:cNvSpPr/>
          <p:nvPr/>
        </p:nvSpPr>
        <p:spPr>
          <a:xfrm>
            <a:off x="4716016" y="2996952"/>
            <a:ext cx="460853" cy="288032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타원 4"/>
          <p:cNvSpPr/>
          <p:nvPr/>
        </p:nvSpPr>
        <p:spPr>
          <a:xfrm>
            <a:off x="2411760" y="2996952"/>
            <a:ext cx="460853" cy="288032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타원 5"/>
          <p:cNvSpPr/>
          <p:nvPr/>
        </p:nvSpPr>
        <p:spPr>
          <a:xfrm>
            <a:off x="1691680" y="2996952"/>
            <a:ext cx="460853" cy="28803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3995936" y="2996952"/>
            <a:ext cx="460853" cy="288032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/>
        </p:nvSpPr>
        <p:spPr>
          <a:xfrm>
            <a:off x="1691680" y="4725144"/>
            <a:ext cx="460853" cy="28803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타원 10"/>
          <p:cNvSpPr/>
          <p:nvPr/>
        </p:nvSpPr>
        <p:spPr>
          <a:xfrm>
            <a:off x="5508104" y="2996952"/>
            <a:ext cx="460853" cy="288032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타원 11"/>
          <p:cNvSpPr/>
          <p:nvPr/>
        </p:nvSpPr>
        <p:spPr>
          <a:xfrm>
            <a:off x="3203848" y="2996952"/>
            <a:ext cx="460853" cy="288032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타원 12"/>
          <p:cNvSpPr/>
          <p:nvPr/>
        </p:nvSpPr>
        <p:spPr>
          <a:xfrm>
            <a:off x="4716016" y="3645024"/>
            <a:ext cx="460853" cy="28803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3995936" y="3573016"/>
            <a:ext cx="460853" cy="288032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타원 17"/>
          <p:cNvSpPr/>
          <p:nvPr/>
        </p:nvSpPr>
        <p:spPr>
          <a:xfrm>
            <a:off x="2411760" y="3573016"/>
            <a:ext cx="460853" cy="288032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타원 18"/>
          <p:cNvSpPr/>
          <p:nvPr/>
        </p:nvSpPr>
        <p:spPr>
          <a:xfrm>
            <a:off x="3131840" y="3573016"/>
            <a:ext cx="460853" cy="288032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타원 19"/>
          <p:cNvSpPr/>
          <p:nvPr/>
        </p:nvSpPr>
        <p:spPr>
          <a:xfrm>
            <a:off x="5426444" y="3645024"/>
            <a:ext cx="460853" cy="28803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타원 20"/>
          <p:cNvSpPr/>
          <p:nvPr/>
        </p:nvSpPr>
        <p:spPr>
          <a:xfrm>
            <a:off x="4788024" y="4221088"/>
            <a:ext cx="460853" cy="288032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모서리가 둥근 직사각형 23"/>
          <p:cNvSpPr/>
          <p:nvPr/>
        </p:nvSpPr>
        <p:spPr>
          <a:xfrm>
            <a:off x="827584" y="260648"/>
            <a:ext cx="6264696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무지개 칸을 </a:t>
            </a:r>
            <a:r>
              <a:rPr lang="ko-KR" altLang="en-US" dirty="0" err="1" smtClean="0">
                <a:solidFill>
                  <a:srgbClr val="FF0000"/>
                </a:solidFill>
              </a:rPr>
              <a:t>도</a:t>
            </a:r>
            <a:r>
              <a:rPr lang="ko-KR" altLang="en-US" dirty="0" err="1" smtClean="0">
                <a:solidFill>
                  <a:srgbClr val="FFC000"/>
                </a:solidFill>
              </a:rPr>
              <a:t>레</a:t>
            </a:r>
            <a:r>
              <a:rPr lang="ko-KR" altLang="en-US" dirty="0" err="1" smtClean="0">
                <a:solidFill>
                  <a:srgbClr val="FFFF00"/>
                </a:solidFill>
              </a:rPr>
              <a:t>미</a:t>
            </a:r>
            <a:r>
              <a:rPr lang="ko-KR" altLang="en-US" dirty="0" err="1" smtClean="0">
                <a:solidFill>
                  <a:srgbClr val="92D050"/>
                </a:solidFill>
              </a:rPr>
              <a:t>파</a:t>
            </a:r>
            <a:r>
              <a:rPr lang="ko-KR" altLang="en-US" dirty="0" err="1" smtClean="0">
                <a:solidFill>
                  <a:srgbClr val="0070C0"/>
                </a:solidFill>
              </a:rPr>
              <a:t>솔</a:t>
            </a:r>
            <a:r>
              <a:rPr lang="ko-KR" altLang="en-US" dirty="0" err="1" smtClean="0">
                <a:solidFill>
                  <a:srgbClr val="002060"/>
                </a:solidFill>
              </a:rPr>
              <a:t>라</a:t>
            </a:r>
            <a:r>
              <a:rPr lang="ko-KR" altLang="en-US" dirty="0" err="1" smtClean="0">
                <a:solidFill>
                  <a:srgbClr val="7030A0"/>
                </a:solidFill>
              </a:rPr>
              <a:t>시</a:t>
            </a:r>
            <a:r>
              <a:rPr lang="ko-KR" altLang="en-US" dirty="0" err="1" smtClean="0"/>
              <a:t>로</a:t>
            </a:r>
            <a:r>
              <a:rPr lang="ko-KR" altLang="en-US" dirty="0" smtClean="0"/>
              <a:t> 채워 보세요</a:t>
            </a:r>
            <a:endParaRPr lang="en-US" altLang="ko-KR" dirty="0" smtClean="0"/>
          </a:p>
          <a:p>
            <a:pPr algn="ctr"/>
            <a:r>
              <a:rPr lang="ko-KR" altLang="en-US" dirty="0" smtClean="0"/>
              <a:t>무슨 곡의 계이름 일까요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26" name="타원 25"/>
          <p:cNvSpPr/>
          <p:nvPr/>
        </p:nvSpPr>
        <p:spPr>
          <a:xfrm>
            <a:off x="5580112" y="4221088"/>
            <a:ext cx="460853" cy="288032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7" name="타원 26"/>
          <p:cNvSpPr/>
          <p:nvPr/>
        </p:nvSpPr>
        <p:spPr>
          <a:xfrm>
            <a:off x="2411760" y="4149080"/>
            <a:ext cx="460853" cy="288032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8" name="타원 27"/>
          <p:cNvSpPr/>
          <p:nvPr/>
        </p:nvSpPr>
        <p:spPr>
          <a:xfrm>
            <a:off x="6208918" y="3645024"/>
            <a:ext cx="460853" cy="28803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6228184" y="4221088"/>
            <a:ext cx="460853" cy="288032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4" name="타원 33"/>
          <p:cNvSpPr/>
          <p:nvPr/>
        </p:nvSpPr>
        <p:spPr>
          <a:xfrm>
            <a:off x="3203848" y="4149080"/>
            <a:ext cx="460853" cy="288032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5" name="타원 34"/>
          <p:cNvSpPr/>
          <p:nvPr/>
        </p:nvSpPr>
        <p:spPr>
          <a:xfrm>
            <a:off x="1691680" y="4149080"/>
            <a:ext cx="460853" cy="28803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타원 40"/>
          <p:cNvSpPr/>
          <p:nvPr/>
        </p:nvSpPr>
        <p:spPr>
          <a:xfrm>
            <a:off x="3995936" y="4149080"/>
            <a:ext cx="460853" cy="288032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2" name="타원 41"/>
          <p:cNvSpPr/>
          <p:nvPr/>
        </p:nvSpPr>
        <p:spPr>
          <a:xfrm>
            <a:off x="3275856" y="4725144"/>
            <a:ext cx="460853" cy="28803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타원 45"/>
          <p:cNvSpPr/>
          <p:nvPr/>
        </p:nvSpPr>
        <p:spPr>
          <a:xfrm>
            <a:off x="2483768" y="4725144"/>
            <a:ext cx="460853" cy="288032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7" name="타원 46"/>
          <p:cNvSpPr/>
          <p:nvPr/>
        </p:nvSpPr>
        <p:spPr>
          <a:xfrm>
            <a:off x="4788024" y="4725144"/>
            <a:ext cx="460853" cy="288032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9" name="타원 48"/>
          <p:cNvSpPr/>
          <p:nvPr/>
        </p:nvSpPr>
        <p:spPr>
          <a:xfrm>
            <a:off x="4067944" y="4725144"/>
            <a:ext cx="460853" cy="288032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타원 51"/>
          <p:cNvSpPr/>
          <p:nvPr/>
        </p:nvSpPr>
        <p:spPr>
          <a:xfrm>
            <a:off x="6300192" y="4725144"/>
            <a:ext cx="460853" cy="288032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3" name="타원 52"/>
          <p:cNvSpPr/>
          <p:nvPr/>
        </p:nvSpPr>
        <p:spPr>
          <a:xfrm>
            <a:off x="5508104" y="4725144"/>
            <a:ext cx="460853" cy="288032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6296" y="548680"/>
            <a:ext cx="1590675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" name="모서리가 둥근 직사각형 60"/>
          <p:cNvSpPr/>
          <p:nvPr/>
        </p:nvSpPr>
        <p:spPr>
          <a:xfrm>
            <a:off x="6444208" y="5733256"/>
            <a:ext cx="2232248" cy="57606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정답 </a:t>
            </a:r>
            <a:r>
              <a:rPr lang="en-US" altLang="ko-KR" dirty="0" smtClean="0"/>
              <a:t>: ___________</a:t>
            </a:r>
            <a:endParaRPr lang="ko-KR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782</TotalTime>
  <Words>58</Words>
  <Application>Microsoft Office PowerPoint</Application>
  <PresentationFormat>화면 슬라이드 쇼(4:3)</PresentationFormat>
  <Paragraphs>18</Paragraphs>
  <Slides>6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7" baseType="lpstr">
      <vt:lpstr>Office 테마</vt:lpstr>
      <vt:lpstr>신나는 여름~캠핑을 떠나요.  캠핑 갈 때 필요한 준비물에     하세요</vt:lpstr>
      <vt:lpstr>슬라이드 2</vt:lpstr>
      <vt:lpstr>슬라이드 3</vt:lpstr>
      <vt:lpstr>슬라이드 4</vt:lpstr>
      <vt:lpstr>찾아보고 숫자를 적어주세요</vt:lpstr>
      <vt:lpstr>  도   레    미   파   솔   라   시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은솔이네</dc:creator>
  <cp:lastModifiedBy>은솔이네</cp:lastModifiedBy>
  <cp:revision>60</cp:revision>
  <dcterms:created xsi:type="dcterms:W3CDTF">2010-07-03T15:45:14Z</dcterms:created>
  <dcterms:modified xsi:type="dcterms:W3CDTF">2010-07-26T22:17:40Z</dcterms:modified>
</cp:coreProperties>
</file>