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4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378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0D7A0-846C-4E7E-A0EF-6FC1906C0DEA}" type="datetimeFigureOut">
              <a:rPr lang="ko-KR" altLang="en-US" smtClean="0"/>
              <a:t>2011-04-15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FE05F-35C6-4726-8BA0-B82920217B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285860" y="928662"/>
            <a:ext cx="4429156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b="1" dirty="0" smtClean="0">
                <a:solidFill>
                  <a:schemeClr val="bg2">
                    <a:lumMod val="50000"/>
                  </a:schemeClr>
                </a:solidFill>
              </a:rPr>
              <a:t> 드림 이벤트 양식 입니다</a:t>
            </a:r>
            <a:r>
              <a:rPr lang="en-US" altLang="ko-KR" sz="1000" b="1" dirty="0" smtClean="0">
                <a:solidFill>
                  <a:schemeClr val="bg2">
                    <a:lumMod val="50000"/>
                  </a:schemeClr>
                </a:solidFill>
              </a:rPr>
              <a:t>. </a:t>
            </a:r>
            <a:endParaRPr lang="ko-KR" altLang="en-US" sz="10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ko-KR" altLang="en-US" sz="1000" b="1" dirty="0" smtClean="0">
                <a:solidFill>
                  <a:schemeClr val="bg2">
                    <a:lumMod val="50000"/>
                  </a:schemeClr>
                </a:solidFill>
              </a:rPr>
              <a:t> 물품을 </a:t>
            </a:r>
            <a:r>
              <a:rPr lang="ko-KR" altLang="en-US" sz="1000" b="1" dirty="0" err="1" smtClean="0">
                <a:solidFill>
                  <a:schemeClr val="bg2">
                    <a:lumMod val="50000"/>
                  </a:schemeClr>
                </a:solidFill>
              </a:rPr>
              <a:t>게시글로</a:t>
            </a:r>
            <a:r>
              <a:rPr lang="ko-KR" altLang="en-US" sz="1000" b="1" dirty="0" smtClean="0">
                <a:solidFill>
                  <a:schemeClr val="bg2">
                    <a:lumMod val="50000"/>
                  </a:schemeClr>
                </a:solidFill>
              </a:rPr>
              <a:t> 등록 하실 때</a:t>
            </a:r>
            <a:r>
              <a:rPr lang="en-US" altLang="ko-KR" sz="10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bg2">
                    <a:lumMod val="50000"/>
                  </a:schemeClr>
                </a:solidFill>
              </a:rPr>
              <a:t>아래 사항을 복사하셔서 기입해 주세요</a:t>
            </a:r>
            <a:r>
              <a:rPr lang="en-US" altLang="ko-KR" sz="1000" b="1" dirty="0" smtClean="0">
                <a:solidFill>
                  <a:schemeClr val="bg2">
                    <a:lumMod val="50000"/>
                  </a:schemeClr>
                </a:solidFill>
              </a:rPr>
              <a:t>!</a:t>
            </a:r>
            <a:endParaRPr lang="ko-KR" altLang="en-US" sz="10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ko-KR" altLang="en-US" sz="1000" dirty="0" smtClean="0"/>
              <a:t> </a:t>
            </a:r>
          </a:p>
          <a:p>
            <a:r>
              <a:rPr lang="ko-KR" altLang="en-US" sz="1000" dirty="0" smtClean="0"/>
              <a:t> </a:t>
            </a:r>
          </a:p>
          <a:p>
            <a:r>
              <a:rPr lang="ko-KR" altLang="en-US" sz="1000" dirty="0"/>
              <a:t>                  </a:t>
            </a:r>
            <a:r>
              <a:rPr lang="ko-KR" altLang="en-US" sz="1000" dirty="0" smtClean="0"/>
              <a:t>             </a:t>
            </a:r>
            <a:r>
              <a:rPr lang="ko-KR" altLang="en-US" sz="1500" dirty="0" err="1" smtClean="0">
                <a:solidFill>
                  <a:srgbClr val="C043FF"/>
                </a:solidFill>
                <a:latin typeface="휴먼매직체" pitchFamily="18" charset="-127"/>
                <a:ea typeface="휴먼매직체" pitchFamily="18" charset="-127"/>
              </a:rPr>
              <a:t>맘스쿨</a:t>
            </a:r>
            <a:r>
              <a:rPr lang="ko-KR" altLang="en-US" sz="1500" dirty="0" smtClean="0">
                <a:solidFill>
                  <a:srgbClr val="C043FF"/>
                </a:solidFill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1500" dirty="0">
                <a:solidFill>
                  <a:srgbClr val="C043FF"/>
                </a:solidFill>
                <a:latin typeface="휴먼매직체" pitchFamily="18" charset="-127"/>
                <a:ea typeface="휴먼매직체" pitchFamily="18" charset="-127"/>
              </a:rPr>
              <a:t>릴레이 드림 이벤트 </a:t>
            </a:r>
            <a:endParaRPr lang="ko-KR" altLang="en-US" sz="1500" dirty="0" smtClean="0">
              <a:solidFill>
                <a:srgbClr val="C043FF"/>
              </a:solidFill>
              <a:latin typeface="휴먼매직체" pitchFamily="18" charset="-127"/>
              <a:ea typeface="휴먼매직체" pitchFamily="18" charset="-127"/>
            </a:endParaRPr>
          </a:p>
          <a:p>
            <a:r>
              <a:rPr lang="ko-KR" altLang="en-US" sz="1000" dirty="0" smtClean="0"/>
              <a:t> </a:t>
            </a:r>
            <a:endParaRPr lang="en-US" altLang="ko-KR" sz="1000" dirty="0" smtClean="0"/>
          </a:p>
          <a:p>
            <a:endParaRPr lang="ko-KR" altLang="en-US" sz="1000" dirty="0" smtClean="0"/>
          </a:p>
          <a:p>
            <a:r>
              <a:rPr lang="ko-KR" altLang="en-US" sz="1000" dirty="0"/>
              <a:t> </a:t>
            </a:r>
            <a:r>
              <a:rPr lang="en-US" altLang="ko-KR" sz="1000" dirty="0"/>
              <a:t>- </a:t>
            </a:r>
            <a:r>
              <a:rPr lang="ko-KR" altLang="en-US" sz="1000" dirty="0"/>
              <a:t>드림 </a:t>
            </a:r>
            <a:r>
              <a:rPr lang="ko-KR" altLang="en-US" sz="1000" dirty="0" err="1"/>
              <a:t>회원명</a:t>
            </a:r>
            <a:r>
              <a:rPr lang="ko-KR" altLang="en-US" sz="1000" dirty="0"/>
              <a:t> </a:t>
            </a:r>
            <a:r>
              <a:rPr lang="en-US" altLang="ko-KR" sz="1000" dirty="0"/>
              <a:t>(</a:t>
            </a:r>
            <a:r>
              <a:rPr lang="ko-KR" altLang="en-US" sz="1000" dirty="0"/>
              <a:t>닉네임</a:t>
            </a:r>
            <a:r>
              <a:rPr lang="en-US" altLang="ko-KR" sz="1000" dirty="0"/>
              <a:t>): </a:t>
            </a:r>
            <a:endParaRPr lang="ko-KR" altLang="en-US" sz="1000" dirty="0" smtClean="0"/>
          </a:p>
          <a:p>
            <a:r>
              <a:rPr lang="ko-KR" altLang="en-US" sz="1000" dirty="0" smtClean="0"/>
              <a:t> </a:t>
            </a:r>
          </a:p>
          <a:p>
            <a:r>
              <a:rPr lang="ko-KR" altLang="en-US" sz="1000" dirty="0"/>
              <a:t> </a:t>
            </a:r>
            <a:r>
              <a:rPr lang="en-US" altLang="ko-KR" sz="1000" dirty="0"/>
              <a:t>- </a:t>
            </a:r>
            <a:r>
              <a:rPr lang="ko-KR" altLang="en-US" sz="1000" dirty="0"/>
              <a:t>제품명</a:t>
            </a:r>
            <a:r>
              <a:rPr lang="en-US" altLang="ko-KR" sz="1000" dirty="0"/>
              <a:t>:</a:t>
            </a:r>
            <a:endParaRPr lang="ko-KR" altLang="en-US" sz="1000" dirty="0" smtClean="0"/>
          </a:p>
          <a:p>
            <a:r>
              <a:rPr lang="ko-KR" altLang="en-US" sz="1000" dirty="0" smtClean="0"/>
              <a:t> </a:t>
            </a:r>
          </a:p>
          <a:p>
            <a:r>
              <a:rPr lang="ko-KR" altLang="en-US" sz="1000" dirty="0"/>
              <a:t> </a:t>
            </a:r>
            <a:r>
              <a:rPr lang="en-US" altLang="ko-KR" sz="1000" dirty="0"/>
              <a:t>- </a:t>
            </a:r>
            <a:r>
              <a:rPr lang="ko-KR" altLang="en-US" sz="1000" dirty="0"/>
              <a:t>제품 상태</a:t>
            </a:r>
            <a:r>
              <a:rPr lang="en-US" altLang="ko-KR" sz="1000" dirty="0"/>
              <a:t>:</a:t>
            </a:r>
            <a:endParaRPr lang="ko-KR" altLang="en-US" sz="1000" dirty="0" smtClean="0"/>
          </a:p>
          <a:p>
            <a:r>
              <a:rPr lang="ko-KR" altLang="en-US" sz="1000" dirty="0" smtClean="0"/>
              <a:t> </a:t>
            </a:r>
          </a:p>
          <a:p>
            <a:r>
              <a:rPr lang="ko-KR" altLang="en-US" sz="1000" dirty="0"/>
              <a:t> </a:t>
            </a:r>
            <a:r>
              <a:rPr lang="en-US" altLang="ko-KR" sz="1000" dirty="0"/>
              <a:t>- </a:t>
            </a:r>
            <a:r>
              <a:rPr lang="ko-KR" altLang="en-US" sz="1000" dirty="0"/>
              <a:t>구입시기</a:t>
            </a:r>
            <a:r>
              <a:rPr lang="en-US" altLang="ko-KR" sz="1000" dirty="0"/>
              <a:t>:</a:t>
            </a:r>
            <a:endParaRPr lang="ko-KR" altLang="en-US" sz="1000" dirty="0" smtClean="0"/>
          </a:p>
          <a:p>
            <a:r>
              <a:rPr lang="ko-KR" altLang="en-US" sz="1000" dirty="0" smtClean="0"/>
              <a:t> </a:t>
            </a:r>
          </a:p>
          <a:p>
            <a:r>
              <a:rPr lang="ko-KR" altLang="en-US" sz="1000" dirty="0"/>
              <a:t> </a:t>
            </a:r>
            <a:r>
              <a:rPr lang="en-US" altLang="ko-KR" sz="1000" dirty="0"/>
              <a:t>- </a:t>
            </a:r>
            <a:r>
              <a:rPr lang="ko-KR" altLang="en-US" sz="1000" dirty="0"/>
              <a:t>구입가격</a:t>
            </a:r>
            <a:r>
              <a:rPr lang="en-US" altLang="ko-KR" sz="1000" dirty="0"/>
              <a:t>:</a:t>
            </a:r>
            <a:endParaRPr lang="ko-KR" altLang="en-US" sz="1000" dirty="0" smtClean="0"/>
          </a:p>
          <a:p>
            <a:r>
              <a:rPr lang="ko-KR" altLang="en-US" sz="1000" dirty="0" smtClean="0"/>
              <a:t> </a:t>
            </a:r>
          </a:p>
          <a:p>
            <a:r>
              <a:rPr lang="ko-KR" altLang="en-US" sz="1000" dirty="0"/>
              <a:t> </a:t>
            </a:r>
            <a:r>
              <a:rPr lang="en-US" altLang="ko-KR" sz="1000" dirty="0"/>
              <a:t>- </a:t>
            </a:r>
            <a:r>
              <a:rPr lang="ko-KR" altLang="en-US" sz="1000" dirty="0"/>
              <a:t>배송방법 </a:t>
            </a:r>
            <a:r>
              <a:rPr lang="en-US" altLang="ko-KR" sz="1000" dirty="0"/>
              <a:t>(</a:t>
            </a:r>
            <a:r>
              <a:rPr lang="ko-KR" altLang="en-US" sz="1000" dirty="0"/>
              <a:t>서로 의논하셔서 정해주세요</a:t>
            </a:r>
            <a:r>
              <a:rPr lang="en-US" altLang="ko-KR" sz="1000" dirty="0"/>
              <a:t>!) :</a:t>
            </a:r>
            <a:endParaRPr lang="ko-KR" altLang="en-US" sz="1000" dirty="0" smtClean="0"/>
          </a:p>
          <a:p>
            <a:r>
              <a:rPr lang="ko-KR" altLang="en-US" sz="1000" dirty="0" smtClean="0"/>
              <a:t> </a:t>
            </a:r>
          </a:p>
          <a:p>
            <a:r>
              <a:rPr lang="ko-KR" altLang="en-US" sz="1000" dirty="0"/>
              <a:t> </a:t>
            </a:r>
            <a:r>
              <a:rPr lang="en-US" altLang="ko-KR" sz="1000" dirty="0"/>
              <a:t>- </a:t>
            </a:r>
            <a:r>
              <a:rPr lang="ko-KR" altLang="en-US" sz="1000" dirty="0"/>
              <a:t>기타</a:t>
            </a:r>
            <a:r>
              <a:rPr lang="en-US" altLang="ko-KR" sz="1000" dirty="0"/>
              <a:t>:</a:t>
            </a:r>
            <a:endParaRPr lang="ko-KR" altLang="en-US" sz="1000" dirty="0" smtClean="0"/>
          </a:p>
          <a:p>
            <a:r>
              <a:rPr lang="ko-KR" altLang="en-US" sz="1000" dirty="0" smtClean="0"/>
              <a:t> </a:t>
            </a:r>
            <a:endParaRPr lang="en-US" altLang="ko-KR" sz="1000" dirty="0" smtClean="0"/>
          </a:p>
          <a:p>
            <a:endParaRPr lang="en-US" altLang="ko-KR" sz="1000" dirty="0"/>
          </a:p>
          <a:p>
            <a:endParaRPr lang="en-US" altLang="ko-KR" sz="1000" dirty="0" smtClean="0"/>
          </a:p>
          <a:p>
            <a:endParaRPr lang="en-US" altLang="ko-KR" sz="1000" dirty="0"/>
          </a:p>
          <a:p>
            <a:endParaRPr lang="en-US" altLang="ko-KR" sz="1000" dirty="0" smtClean="0"/>
          </a:p>
          <a:p>
            <a:endParaRPr lang="en-US" altLang="ko-KR" sz="1000" dirty="0"/>
          </a:p>
          <a:p>
            <a:endParaRPr lang="en-US" altLang="ko-KR" sz="1000" dirty="0" smtClean="0"/>
          </a:p>
          <a:p>
            <a:endParaRPr lang="en-US" altLang="ko-KR" sz="1000" dirty="0"/>
          </a:p>
          <a:p>
            <a:endParaRPr lang="en-US" altLang="ko-KR" sz="1000" dirty="0" smtClean="0"/>
          </a:p>
          <a:p>
            <a:endParaRPr lang="ko-KR" altLang="en-US" sz="1000" dirty="0" smtClean="0"/>
          </a:p>
          <a:p>
            <a:r>
              <a:rPr lang="ko-KR" altLang="en-US" sz="1000" dirty="0"/>
              <a:t>*주의사항</a:t>
            </a:r>
            <a:endParaRPr lang="ko-KR" altLang="en-US" sz="1000" dirty="0" smtClean="0"/>
          </a:p>
          <a:p>
            <a:r>
              <a:rPr lang="en-US" altLang="ko-KR" sz="1000" dirty="0"/>
              <a:t>1. </a:t>
            </a:r>
            <a:r>
              <a:rPr lang="ko-KR" altLang="en-US" sz="1000" dirty="0"/>
              <a:t>릴레이 드림 이벤트는 </a:t>
            </a:r>
            <a:r>
              <a:rPr lang="ko-KR" altLang="en-US" sz="1000" dirty="0" err="1"/>
              <a:t>맘스쿨</a:t>
            </a:r>
            <a:r>
              <a:rPr lang="ko-KR" altLang="en-US" sz="1000" dirty="0"/>
              <a:t> 회원들간의 </a:t>
            </a:r>
            <a:r>
              <a:rPr lang="ko-KR" altLang="en-US" sz="1000" dirty="0" err="1"/>
              <a:t>나눠쓰기</a:t>
            </a:r>
            <a:r>
              <a:rPr lang="ko-KR" altLang="en-US" sz="1000" dirty="0"/>
              <a:t> 캠페인의    </a:t>
            </a:r>
            <a:endParaRPr lang="ko-KR" altLang="en-US" sz="1000" dirty="0" smtClean="0"/>
          </a:p>
          <a:p>
            <a:r>
              <a:rPr lang="ko-KR" altLang="en-US" sz="1000" dirty="0"/>
              <a:t>   일환으로 좋은 취지에서 시작한 만큼 상업적인 이용을 금합니다</a:t>
            </a:r>
            <a:r>
              <a:rPr lang="en-US" altLang="ko-KR" sz="1000" dirty="0"/>
              <a:t>.</a:t>
            </a:r>
            <a:endParaRPr lang="ko-KR" altLang="en-US" sz="1000" dirty="0" smtClean="0"/>
          </a:p>
          <a:p>
            <a:r>
              <a:rPr lang="ko-KR" altLang="en-US" sz="1000" dirty="0" smtClean="0"/>
              <a:t> </a:t>
            </a:r>
          </a:p>
          <a:p>
            <a:r>
              <a:rPr lang="en-US" altLang="ko-KR" sz="1000" dirty="0"/>
              <a:t>2. </a:t>
            </a:r>
            <a:r>
              <a:rPr lang="ko-KR" altLang="en-US" sz="1000" dirty="0"/>
              <a:t>모든 드림은 반드시 </a:t>
            </a:r>
            <a:r>
              <a:rPr lang="ko-KR" altLang="en-US" sz="1000" dirty="0" err="1"/>
              <a:t>덧글로만</a:t>
            </a:r>
            <a:r>
              <a:rPr lang="ko-KR" altLang="en-US" sz="1000" dirty="0"/>
              <a:t> 신청을 받으며</a:t>
            </a:r>
            <a:r>
              <a:rPr lang="en-US" altLang="ko-KR" sz="1000" dirty="0"/>
              <a:t>,</a:t>
            </a:r>
            <a:r>
              <a:rPr lang="ko-KR" altLang="en-US" sz="1000" dirty="0"/>
              <a:t> 쪽지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이메일</a:t>
            </a:r>
            <a:r>
              <a:rPr lang="ko-KR" altLang="en-US" sz="1000" dirty="0"/>
              <a:t> 등 </a:t>
            </a:r>
            <a:endParaRPr lang="ko-KR" altLang="en-US" sz="1000" dirty="0" smtClean="0"/>
          </a:p>
          <a:p>
            <a:r>
              <a:rPr lang="ko-KR" altLang="en-US" sz="1000" dirty="0"/>
              <a:t>   개인적인 연락을 통한 뒷거래는 금합니다</a:t>
            </a:r>
            <a:r>
              <a:rPr lang="en-US" altLang="ko-KR" sz="1000" dirty="0"/>
              <a:t>. </a:t>
            </a:r>
            <a:r>
              <a:rPr lang="ko-KR" altLang="en-US" sz="1000" dirty="0"/>
              <a:t>이 경우</a:t>
            </a:r>
            <a:r>
              <a:rPr lang="en-US" altLang="ko-KR" sz="1000" dirty="0"/>
              <a:t>, </a:t>
            </a:r>
            <a:r>
              <a:rPr lang="ko-KR" altLang="en-US" sz="1000" dirty="0"/>
              <a:t>활동 정지 </a:t>
            </a:r>
            <a:endParaRPr lang="ko-KR" altLang="en-US" sz="1000" dirty="0" smtClean="0"/>
          </a:p>
          <a:p>
            <a:r>
              <a:rPr lang="ko-KR" altLang="en-US" sz="1000" dirty="0"/>
              <a:t>   되오니 주의 바랍니다</a:t>
            </a:r>
            <a:r>
              <a:rPr lang="en-US" altLang="ko-KR" sz="1000" dirty="0"/>
              <a:t>.</a:t>
            </a:r>
            <a:endParaRPr lang="ko-KR" altLang="en-US" sz="1000" dirty="0" smtClean="0"/>
          </a:p>
          <a:p>
            <a:r>
              <a:rPr lang="ko-KR" altLang="en-US" sz="1000" dirty="0" smtClean="0"/>
              <a:t> </a:t>
            </a:r>
          </a:p>
          <a:p>
            <a:r>
              <a:rPr lang="ko-KR" altLang="en-US" sz="1000" dirty="0"/>
              <a:t> </a:t>
            </a:r>
            <a:r>
              <a:rPr lang="ko-KR" altLang="en-US" sz="1000" dirty="0" err="1"/>
              <a:t>맘스쿨</a:t>
            </a:r>
            <a:r>
              <a:rPr lang="ko-KR" altLang="en-US" sz="1000" dirty="0"/>
              <a:t> 회원 분들의 협조를 통해 좋은 취지의 드림 캠페인으로 </a:t>
            </a:r>
            <a:endParaRPr lang="ko-KR" altLang="en-US" sz="1000" dirty="0" smtClean="0"/>
          </a:p>
          <a:p>
            <a:r>
              <a:rPr lang="ko-KR" altLang="en-US" sz="1000" dirty="0"/>
              <a:t>지속될 수 있도록 위 사항 협조바라며 많은 참여 부탁 드려요</a:t>
            </a:r>
            <a:r>
              <a:rPr lang="en-US" altLang="ko-KR" sz="1000" dirty="0"/>
              <a:t>.^^</a:t>
            </a:r>
            <a:endParaRPr lang="ko-KR" alt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</Words>
  <Application>Microsoft Office PowerPoint</Application>
  <PresentationFormat>화면 슬라이드 쇼(4:3)</PresentationFormat>
  <Paragraphs>40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Very Infortant Person</dc:creator>
  <cp:lastModifiedBy>Very Infortant Person</cp:lastModifiedBy>
  <cp:revision>2</cp:revision>
  <dcterms:created xsi:type="dcterms:W3CDTF">2011-04-15T04:08:44Z</dcterms:created>
  <dcterms:modified xsi:type="dcterms:W3CDTF">2011-04-15T04:21:24Z</dcterms:modified>
</cp:coreProperties>
</file>