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9" r:id="rId3"/>
    <p:sldId id="257" r:id="rId4"/>
    <p:sldId id="259" r:id="rId5"/>
    <p:sldId id="260" r:id="rId6"/>
    <p:sldId id="258" r:id="rId7"/>
    <p:sldId id="261" r:id="rId8"/>
    <p:sldId id="262" r:id="rId9"/>
    <p:sldId id="263" r:id="rId10"/>
    <p:sldId id="265" r:id="rId11"/>
    <p:sldId id="266" r:id="rId12"/>
    <p:sldId id="267" r:id="rId13"/>
    <p:sldId id="264" r:id="rId14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2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자유형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제목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7" name="부제목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30" name="날짜 개체 틀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19" name="바닥글 개체 틀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27" name="슬라이드 번호 개체 틀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자유형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자유형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내용 개체 틀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8" name="슬라이드 번호 개체 틀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  <p:sp>
        <p:nvSpPr>
          <p:cNvPr id="9" name="바닥글 개체 틀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ja-JP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ja-JP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자유형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자유형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제목 개체 틀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0" name="텍스트 개체 틀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  <p:sp>
        <p:nvSpPr>
          <p:cNvPr id="10" name="날짜 개체 틀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F13372-57DC-42F9-8BFE-E34303074F85}" type="datetimeFigureOut">
              <a:rPr lang="ko-KR" altLang="en-US" smtClean="0"/>
              <a:pPr/>
              <a:t>2010-08-18</a:t>
            </a:fld>
            <a:endParaRPr lang="ja-JP" altLang="en-US"/>
          </a:p>
        </p:txBody>
      </p:sp>
      <p:sp>
        <p:nvSpPr>
          <p:cNvPr id="22" name="바닥글 개체 틀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ja-JP" altLang="en-US"/>
          </a:p>
        </p:txBody>
      </p:sp>
      <p:sp>
        <p:nvSpPr>
          <p:cNvPr id="18" name="슬라이드 번호 개체 틀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5CF8142D-C0BA-463A-BCBE-E936002ED445}" type="slidenum">
              <a:rPr lang="ja-JP" altLang="en-US" smtClean="0"/>
              <a:pPr/>
              <a:t>‹#›</a:t>
            </a:fld>
            <a:endParaRPr lang="ja-JP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biki.or.kr/2010/kor" TargetMode="Externa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1.v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&#49900;&#49324;&#46041;&#50689;&#49345;.html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ja-JP" dirty="0" smtClean="0"/>
              <a:t>2010</a:t>
            </a:r>
            <a:r>
              <a:rPr lang="ko-KR" altLang="en-US" dirty="0" smtClean="0"/>
              <a:t>년</a:t>
            </a:r>
            <a:r>
              <a:rPr lang="en-US" altLang="ja-JP" dirty="0" smtClean="0"/>
              <a:t> </a:t>
            </a:r>
            <a:r>
              <a:rPr lang="ko-KR" altLang="en-US" dirty="0" smtClean="0"/>
              <a:t>제 </a:t>
            </a:r>
            <a:r>
              <a:rPr lang="en-US" altLang="ko-KR" dirty="0" smtClean="0"/>
              <a:t>5</a:t>
            </a:r>
            <a:r>
              <a:rPr lang="ko-KR" altLang="en-US" dirty="0" smtClean="0"/>
              <a:t>회 부산국제어린이영화제를 다녀와서</a:t>
            </a:r>
            <a:endParaRPr lang="ja-JP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85786" y="4714884"/>
            <a:ext cx="6400800" cy="1752600"/>
          </a:xfrm>
        </p:spPr>
        <p:txBody>
          <a:bodyPr/>
          <a:lstStyle/>
          <a:p>
            <a:r>
              <a:rPr lang="ko-KR" altLang="en-US" dirty="0" smtClean="0"/>
              <a:t>신천초등학교 </a:t>
            </a:r>
            <a:r>
              <a:rPr lang="en-US" altLang="ko-KR" dirty="0" smtClean="0"/>
              <a:t>4</a:t>
            </a:r>
            <a:r>
              <a:rPr lang="ko-KR" altLang="en-US" dirty="0" smtClean="0"/>
              <a:t>학년 </a:t>
            </a:r>
            <a:r>
              <a:rPr lang="en-US" altLang="ko-KR" dirty="0" smtClean="0"/>
              <a:t>3</a:t>
            </a:r>
            <a:r>
              <a:rPr lang="ko-KR" altLang="en-US" dirty="0" smtClean="0"/>
              <a:t>반 </a:t>
            </a:r>
            <a:endParaRPr lang="en-US" altLang="ko-KR" dirty="0" smtClean="0"/>
          </a:p>
          <a:p>
            <a:r>
              <a:rPr lang="ko-KR" altLang="en-US" dirty="0" err="1" smtClean="0"/>
              <a:t>조성륜</a:t>
            </a:r>
            <a:endParaRPr lang="ja-JP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영화제 사전행사</a:t>
            </a:r>
            <a:endParaRPr lang="ja-JP" altLang="en-US" dirty="0"/>
          </a:p>
        </p:txBody>
      </p:sp>
      <p:pic>
        <p:nvPicPr>
          <p:cNvPr id="6" name="내용 개체 틀 5" descr="스캔0002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3643306" y="1571612"/>
            <a:ext cx="2986034" cy="4525963"/>
          </a:xfrm>
        </p:spPr>
      </p:pic>
      <p:pic>
        <p:nvPicPr>
          <p:cNvPr id="5" name="내용 개체 틀 4" descr="스캔0001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214282" y="1571612"/>
            <a:ext cx="3225064" cy="4525963"/>
          </a:xfrm>
        </p:spPr>
      </p:pic>
      <p:sp>
        <p:nvSpPr>
          <p:cNvPr id="7" name="TextBox 6"/>
          <p:cNvSpPr txBox="1"/>
          <p:nvPr/>
        </p:nvSpPr>
        <p:spPr>
          <a:xfrm>
            <a:off x="6858016" y="1500174"/>
            <a:ext cx="200026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000" dirty="0" smtClean="0"/>
              <a:t>영화제 사전행사는 </a:t>
            </a:r>
            <a:r>
              <a:rPr lang="ko-KR" altLang="en-US" sz="2000" dirty="0" err="1" smtClean="0"/>
              <a:t>오캐스트라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공연이였다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나는 이 공연을 보고 </a:t>
            </a:r>
            <a:r>
              <a:rPr lang="en-US" altLang="ko-KR" sz="2000" dirty="0" smtClean="0"/>
              <a:t>30</a:t>
            </a:r>
            <a:r>
              <a:rPr lang="ko-KR" altLang="en-US" sz="2000" dirty="0" smtClean="0"/>
              <a:t>명 정도가 </a:t>
            </a:r>
            <a:r>
              <a:rPr lang="ko-KR" altLang="en-US" sz="2000" dirty="0" smtClean="0"/>
              <a:t>하는데 소리가 </a:t>
            </a:r>
            <a:r>
              <a:rPr lang="ko-KR" altLang="en-US" sz="2000" dirty="0" err="1" smtClean="0"/>
              <a:t>크면보통</a:t>
            </a:r>
            <a:r>
              <a:rPr lang="ko-KR" altLang="en-US" sz="2000" dirty="0" smtClean="0"/>
              <a:t> </a:t>
            </a:r>
            <a:r>
              <a:rPr lang="ko-KR" altLang="en-US" sz="2000" dirty="0" err="1" smtClean="0"/>
              <a:t>오캐스트라의</a:t>
            </a:r>
            <a:r>
              <a:rPr lang="en-US" altLang="ko-KR" sz="2000" dirty="0" smtClean="0"/>
              <a:t>100</a:t>
            </a:r>
            <a:r>
              <a:rPr lang="ko-KR" altLang="en-US" sz="2000" dirty="0" smtClean="0"/>
              <a:t>명 정도면 얼마나 </a:t>
            </a:r>
            <a:r>
              <a:rPr lang="ko-KR" altLang="en-US" sz="2000" dirty="0" smtClean="0"/>
              <a:t>소리가 클까</a:t>
            </a:r>
            <a:r>
              <a:rPr lang="ko-KR" altLang="en-US" sz="2000" dirty="0" smtClean="0"/>
              <a:t>라고 </a:t>
            </a:r>
            <a:r>
              <a:rPr lang="ko-KR" altLang="en-US" sz="2000" dirty="0" smtClean="0"/>
              <a:t>생각했다</a:t>
            </a:r>
            <a:r>
              <a:rPr lang="en-US" altLang="ko-KR" sz="2000" dirty="0" smtClean="0"/>
              <a:t>. </a:t>
            </a:r>
            <a:r>
              <a:rPr lang="ko-KR" altLang="en-US" sz="2000" dirty="0" smtClean="0"/>
              <a:t>제일 </a:t>
            </a:r>
            <a:r>
              <a:rPr lang="ko-KR" altLang="en-US" sz="2000" dirty="0" err="1" smtClean="0"/>
              <a:t>인상깊게</a:t>
            </a:r>
            <a:r>
              <a:rPr lang="ko-KR" altLang="en-US" sz="2000" dirty="0" smtClean="0"/>
              <a:t> 들었던 음악은 </a:t>
            </a:r>
            <a:r>
              <a:rPr lang="en-US" altLang="ko-KR" sz="2000" dirty="0" smtClean="0"/>
              <a:t>‘</a:t>
            </a:r>
            <a:r>
              <a:rPr lang="ko-KR" altLang="en-US" sz="2000" dirty="0" smtClean="0"/>
              <a:t>백조의 호수</a:t>
            </a:r>
            <a:r>
              <a:rPr lang="en-US" altLang="ko-KR" sz="2000" dirty="0" smtClean="0"/>
              <a:t>’</a:t>
            </a:r>
            <a:r>
              <a:rPr lang="ko-KR" altLang="en-US" sz="2000" dirty="0" smtClean="0"/>
              <a:t>이다</a:t>
            </a:r>
            <a:r>
              <a:rPr lang="en-US" altLang="ko-KR" sz="2000" dirty="0" smtClean="0"/>
              <a:t>.</a:t>
            </a:r>
            <a:endParaRPr lang="ja-JP" altLang="en-US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부산국제어린이영화제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28596" y="1571612"/>
            <a:ext cx="4038600" cy="4525963"/>
          </a:xfrm>
        </p:spPr>
        <p:txBody>
          <a:bodyPr/>
          <a:lstStyle/>
          <a:p>
            <a:r>
              <a:rPr lang="ko-KR" altLang="en-US" dirty="0" smtClean="0"/>
              <a:t>제 </a:t>
            </a:r>
            <a:r>
              <a:rPr lang="en-US" altLang="ko-KR" dirty="0" smtClean="0"/>
              <a:t>5</a:t>
            </a:r>
            <a:r>
              <a:rPr lang="ko-KR" altLang="en-US" dirty="0" smtClean="0"/>
              <a:t>회 부산국제어린이영화제는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이야기 속의 우주</a:t>
            </a:r>
            <a:r>
              <a:rPr lang="en-US" altLang="ko-KR" dirty="0" smtClean="0"/>
              <a:t>’</a:t>
            </a:r>
            <a:r>
              <a:rPr lang="ko-KR" altLang="en-US" dirty="0" smtClean="0"/>
              <a:t>라는 주제로 다시 찾아왔다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5" name="내용 개체 틀 4" descr="스캔0002.jpg">
            <a:hlinkClick r:id="rId2"/>
          </p:cNvPr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643438" y="1643050"/>
            <a:ext cx="3585777" cy="4525963"/>
          </a:xfrm>
        </p:spPr>
      </p:pic>
      <p:sp>
        <p:nvSpPr>
          <p:cNvPr id="6" name="오른쪽 화살표 5"/>
          <p:cNvSpPr/>
          <p:nvPr/>
        </p:nvSpPr>
        <p:spPr>
          <a:xfrm>
            <a:off x="1071538" y="4000504"/>
            <a:ext cx="3214710" cy="1143008"/>
          </a:xfrm>
          <a:prstGeom prst="righ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dirty="0" smtClean="0"/>
              <a:t>사진을 클릭하면 홈페이지로 </a:t>
            </a:r>
            <a:r>
              <a:rPr lang="en-US" altLang="ko-KR" sz="1400" dirty="0" smtClean="0"/>
              <a:t>GO!~</a:t>
            </a:r>
            <a:endParaRPr lang="ja-JP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ko-KR" altLang="en-US" dirty="0" err="1" smtClean="0"/>
              <a:t>비키봉사단증표와</a:t>
            </a:r>
            <a:r>
              <a:rPr lang="ko-KR" altLang="en-US" dirty="0" smtClean="0"/>
              <a:t> 부산국제어린이영화제 티켓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err="1" smtClean="0"/>
              <a:t>비키</a:t>
            </a:r>
            <a:r>
              <a:rPr lang="ko-KR" altLang="en-US" dirty="0" smtClean="0"/>
              <a:t> 봉사단이라는걸 증명하는 카드와 부산국제어린이영화제를 무료로 </a:t>
            </a:r>
            <a:r>
              <a:rPr lang="ko-KR" altLang="en-US" dirty="0" err="1" smtClean="0"/>
              <a:t>관람할수있는</a:t>
            </a:r>
            <a:r>
              <a:rPr lang="ko-KR" altLang="en-US" dirty="0" smtClean="0"/>
              <a:t> 티켓이다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5" name="내용 개체 틀 4" descr="스캔0001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267200" y="1825536"/>
            <a:ext cx="3657600" cy="407529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2614602" cy="4525963"/>
          </a:xfrm>
        </p:spPr>
        <p:txBody>
          <a:bodyPr>
            <a:normAutofit/>
          </a:bodyPr>
          <a:lstStyle/>
          <a:p>
            <a:r>
              <a:rPr lang="ko-KR" altLang="en-US" sz="1800" dirty="0" smtClean="0"/>
              <a:t>영화상영시간표다</a:t>
            </a:r>
            <a:r>
              <a:rPr lang="en-US" altLang="ko-KR" sz="1800" dirty="0" smtClean="0"/>
              <a:t>. </a:t>
            </a:r>
            <a:r>
              <a:rPr lang="ko-KR" altLang="en-US" sz="1800" dirty="0" smtClean="0"/>
              <a:t>영화상영 하는 것은 많지만 여기서는 우리가 </a:t>
            </a:r>
            <a:r>
              <a:rPr lang="ko-KR" altLang="en-US" sz="1800" dirty="0" err="1" smtClean="0"/>
              <a:t>본것만</a:t>
            </a:r>
            <a:r>
              <a:rPr lang="ko-KR" altLang="en-US" sz="1800" dirty="0" smtClean="0"/>
              <a:t> </a:t>
            </a:r>
            <a:r>
              <a:rPr lang="ko-KR" altLang="en-US" sz="1800" dirty="0" err="1" smtClean="0"/>
              <a:t>소개할려고</a:t>
            </a:r>
            <a:r>
              <a:rPr lang="ko-KR" altLang="en-US" sz="1800" dirty="0" smtClean="0"/>
              <a:t> 한다</a:t>
            </a:r>
            <a:r>
              <a:rPr lang="en-US" altLang="ko-KR" sz="1800" dirty="0" smtClean="0"/>
              <a:t>.</a:t>
            </a:r>
          </a:p>
          <a:p>
            <a:r>
              <a:rPr lang="ko-KR" altLang="en-US" sz="1800" dirty="0" smtClean="0"/>
              <a:t>영화제기간</a:t>
            </a:r>
            <a:r>
              <a:rPr lang="en-US" altLang="ko-KR" sz="1800" dirty="0" smtClean="0"/>
              <a:t>:2010</a:t>
            </a:r>
            <a:r>
              <a:rPr lang="ko-KR" altLang="en-US" sz="1800" dirty="0" smtClean="0"/>
              <a:t>년 </a:t>
            </a:r>
            <a:r>
              <a:rPr lang="en-US" altLang="ko-KR" sz="1800" dirty="0" smtClean="0"/>
              <a:t>8</a:t>
            </a:r>
            <a:r>
              <a:rPr lang="ko-KR" altLang="en-US" sz="1800" dirty="0" smtClean="0"/>
              <a:t>월</a:t>
            </a:r>
            <a:r>
              <a:rPr lang="en-US" altLang="ko-KR" sz="1800" dirty="0" smtClean="0"/>
              <a:t>11</a:t>
            </a:r>
            <a:r>
              <a:rPr lang="ko-KR" altLang="en-US" sz="1800" dirty="0" smtClean="0"/>
              <a:t>일</a:t>
            </a:r>
            <a:r>
              <a:rPr lang="en-US" altLang="ko-KR" sz="1800" dirty="0" smtClean="0"/>
              <a:t>~2010 8</a:t>
            </a:r>
            <a:r>
              <a:rPr lang="ko-KR" altLang="en-US" sz="1800" dirty="0" smtClean="0"/>
              <a:t>월 </a:t>
            </a:r>
            <a:r>
              <a:rPr lang="en-US" altLang="ko-KR" sz="1800" dirty="0" smtClean="0"/>
              <a:t>15</a:t>
            </a:r>
            <a:r>
              <a:rPr lang="ko-KR" altLang="en-US" sz="1800" dirty="0" smtClean="0"/>
              <a:t>일        </a:t>
            </a:r>
            <a:endParaRPr lang="en-US" altLang="ko-KR" sz="1800" dirty="0" smtClean="0"/>
          </a:p>
          <a:p>
            <a:r>
              <a:rPr lang="ko-KR" altLang="en-US" sz="1800" dirty="0" smtClean="0"/>
              <a:t>상영장소</a:t>
            </a:r>
            <a:r>
              <a:rPr lang="en-US" altLang="ko-KR" sz="1800" dirty="0" smtClean="0"/>
              <a:t>:</a:t>
            </a:r>
            <a:r>
              <a:rPr lang="ko-KR" altLang="en-US" sz="1800" dirty="0" smtClean="0"/>
              <a:t>민주공원</a:t>
            </a:r>
            <a:r>
              <a:rPr lang="en-US" altLang="ko-KR" sz="1800" dirty="0" smtClean="0"/>
              <a:t>,</a:t>
            </a:r>
            <a:r>
              <a:rPr lang="ko-KR" altLang="en-US" sz="1800" dirty="0" err="1" smtClean="0"/>
              <a:t>카톨릭센터</a:t>
            </a:r>
            <a:r>
              <a:rPr lang="en-US" altLang="ko-KR" sz="1800" dirty="0" smtClean="0"/>
              <a:t>,</a:t>
            </a:r>
            <a:r>
              <a:rPr lang="en-US" altLang="ko-KR" sz="1800" dirty="0" err="1" smtClean="0"/>
              <a:t>mbc</a:t>
            </a:r>
            <a:r>
              <a:rPr lang="ko-KR" altLang="en-US" sz="1800" dirty="0" err="1" smtClean="0"/>
              <a:t>롯데아트홀</a:t>
            </a:r>
            <a:r>
              <a:rPr lang="ko-KR" altLang="en-US" sz="1800" dirty="0" smtClean="0"/>
              <a:t> 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부산시민회간</a:t>
            </a:r>
            <a:r>
              <a:rPr lang="en-US" altLang="ko-KR" sz="1800" dirty="0" smtClean="0"/>
              <a:t>,</a:t>
            </a:r>
            <a:r>
              <a:rPr lang="ko-KR" altLang="en-US" sz="1800" dirty="0" smtClean="0"/>
              <a:t>동명대학교</a:t>
            </a:r>
            <a:endParaRPr lang="ja-JP" altLang="en-US" sz="1800" dirty="0"/>
          </a:p>
        </p:txBody>
      </p:sp>
      <p:pic>
        <p:nvPicPr>
          <p:cNvPr id="5" name="내용 개체 틀 4" descr="스캔0003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3143241" y="0"/>
            <a:ext cx="6000760" cy="6858000"/>
          </a:xfrm>
        </p:spPr>
      </p:pic>
      <p:sp>
        <p:nvSpPr>
          <p:cNvPr id="4" name="오른쪽 화살표 3"/>
          <p:cNvSpPr/>
          <p:nvPr/>
        </p:nvSpPr>
        <p:spPr>
          <a:xfrm>
            <a:off x="214282" y="5500702"/>
            <a:ext cx="2357454" cy="1143008"/>
          </a:xfrm>
          <a:prstGeom prst="righ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sz="1400" dirty="0" err="1" smtClean="0"/>
              <a:t>형광펜으로</a:t>
            </a:r>
            <a:r>
              <a:rPr lang="ko-KR" altLang="en-US" sz="1400" dirty="0" smtClean="0"/>
              <a:t> 표시한 영화는 내가 본 영화들</a:t>
            </a:r>
            <a:endParaRPr lang="ja-JP" altLang="en-US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err="1" smtClean="0"/>
              <a:t>엘리샤의</a:t>
            </a:r>
            <a:r>
              <a:rPr lang="ko-KR" altLang="en-US" dirty="0" smtClean="0"/>
              <a:t> 생일 </a:t>
            </a:r>
            <a:r>
              <a:rPr lang="en-US" altLang="ko-KR" dirty="0" smtClean="0"/>
              <a:t>(</a:t>
            </a:r>
            <a:r>
              <a:rPr lang="ko-KR" altLang="en-US" dirty="0" smtClean="0"/>
              <a:t>개막작</a:t>
            </a:r>
            <a:r>
              <a:rPr lang="en-US" altLang="ko-KR" dirty="0" smtClean="0"/>
              <a:t>)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smtClean="0"/>
              <a:t>개막작인 </a:t>
            </a:r>
            <a:r>
              <a:rPr lang="ko-KR" altLang="en-US" dirty="0" err="1" smtClean="0"/>
              <a:t>엘리샤의</a:t>
            </a:r>
            <a:r>
              <a:rPr lang="ko-KR" altLang="en-US" dirty="0" smtClean="0"/>
              <a:t> 생일은 </a:t>
            </a:r>
            <a:r>
              <a:rPr lang="ko-KR" altLang="en-US" dirty="0" err="1" smtClean="0"/>
              <a:t>엘리샤의</a:t>
            </a:r>
            <a:r>
              <a:rPr lang="ko-KR" altLang="en-US" dirty="0" smtClean="0"/>
              <a:t> 생일 축하 파티를 하러 가는데 갑자기 비행기가 추락해서 우리와 </a:t>
            </a:r>
            <a:r>
              <a:rPr lang="ko-KR" altLang="en-US" dirty="0" err="1" smtClean="0"/>
              <a:t>전혀다른</a:t>
            </a:r>
            <a:r>
              <a:rPr lang="ko-KR" altLang="en-US" dirty="0" smtClean="0"/>
              <a:t> 세계에 머무는 영화이다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7" name="내용 개체 틀 6" descr="스캔0004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50195" y="1600200"/>
            <a:ext cx="329160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소인국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smtClean="0"/>
              <a:t>소인국은 어린이들이 자유롭게 놀고 공부하는 세계가 됐으면 한 사람이 만든 영화이다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5" name="내용 개체 틀 4" descr="스캔0005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571612"/>
            <a:ext cx="2738852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하룬</a:t>
            </a:r>
            <a:r>
              <a:rPr lang="en-US" altLang="ko-KR" dirty="0" smtClean="0"/>
              <a:t>-</a:t>
            </a:r>
            <a:r>
              <a:rPr lang="ko-KR" altLang="en-US" dirty="0" err="1" smtClean="0"/>
              <a:t>아룬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smtClean="0"/>
              <a:t>이 영화는 어떤 엄마가 하룬 이라는 사람을 데리고 키우는 영화이다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7" name="내용 개체 틀 6" descr="스캔000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50195" y="1600200"/>
            <a:ext cx="3291609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58204" cy="1203348"/>
          </a:xfrm>
        </p:spPr>
        <p:txBody>
          <a:bodyPr>
            <a:normAutofit/>
          </a:bodyPr>
          <a:lstStyle/>
          <a:p>
            <a:r>
              <a:rPr lang="ko-KR" altLang="en-US" dirty="0" err="1" smtClean="0"/>
              <a:t>아파오의자전거여행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US" altLang="ja-JP" dirty="0" smtClean="0"/>
              <a:t> </a:t>
            </a:r>
            <a:r>
              <a:rPr lang="ko-KR" altLang="en-US" dirty="0" smtClean="0"/>
              <a:t>이 영화는 아파오가 자전거를 찾기 위해 </a:t>
            </a:r>
            <a:r>
              <a:rPr lang="ko-KR" altLang="en-US" dirty="0" err="1" smtClean="0"/>
              <a:t>해매는</a:t>
            </a:r>
            <a:r>
              <a:rPr lang="ko-KR" altLang="en-US" dirty="0" smtClean="0"/>
              <a:t> 영화이다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5" name="내용 개체 틀 4" descr="스캔000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327591" y="1600200"/>
            <a:ext cx="3536817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맨발의 꿈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폐막작</a:t>
            </a:r>
            <a:r>
              <a:rPr lang="en-US" altLang="ko-KR" dirty="0" smtClean="0"/>
              <a:t>)</a:t>
            </a:r>
            <a:endParaRPr lang="ja-JP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ko-KR" altLang="en-US" dirty="0" smtClean="0"/>
              <a:t>이 영화는 꿈도 희망도 없는 동티모르란 나라에서 어떤 한국인이 축구단을 만들어서  우승하는 </a:t>
            </a:r>
            <a:r>
              <a:rPr lang="ko-KR" altLang="en-US" dirty="0" err="1" smtClean="0"/>
              <a:t>기적같은</a:t>
            </a:r>
            <a:r>
              <a:rPr lang="ko-KR" altLang="en-US" dirty="0" smtClean="0"/>
              <a:t> 영화다</a:t>
            </a:r>
            <a:r>
              <a:rPr lang="en-US" altLang="ko-KR" dirty="0" smtClean="0"/>
              <a:t>.</a:t>
            </a:r>
            <a:endParaRPr lang="ja-JP" altLang="en-US" dirty="0"/>
          </a:p>
        </p:txBody>
      </p:sp>
      <p:pic>
        <p:nvPicPr>
          <p:cNvPr id="5" name="내용 개체 틀 4" descr="스캔0007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450195" y="1600200"/>
            <a:ext cx="3291609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 내가 본 단편영화들</a:t>
            </a:r>
            <a:endParaRPr lang="ja-JP" altLang="en-US" dirty="0"/>
          </a:p>
        </p:txBody>
      </p:sp>
      <p:pic>
        <p:nvPicPr>
          <p:cNvPr id="5" name="내용 개체 틀 4" descr="스캔0011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03134"/>
            <a:ext cx="3657600" cy="4320094"/>
          </a:xfrm>
        </p:spPr>
      </p:pic>
      <p:pic>
        <p:nvPicPr>
          <p:cNvPr id="6" name="내용 개체 틀 5" descr="스캔0010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267200" y="1698439"/>
            <a:ext cx="3657600" cy="4329485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기념사진들</a:t>
            </a:r>
            <a:endParaRPr lang="ja-JP" altLang="en-US" dirty="0"/>
          </a:p>
        </p:txBody>
      </p:sp>
      <p:pic>
        <p:nvPicPr>
          <p:cNvPr id="5" name="내용 개체 틀 4" descr="영화제4.jpg"/>
          <p:cNvPicPr>
            <a:picLocks noGrp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643050"/>
            <a:ext cx="2160000" cy="2880000"/>
          </a:xfrm>
        </p:spPr>
      </p:pic>
      <p:pic>
        <p:nvPicPr>
          <p:cNvPr id="6" name="내용 개체 틀 5" descr="영화제1.jpg"/>
          <p:cNvPicPr>
            <a:picLocks noGrp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6984000" y="1643050"/>
            <a:ext cx="2160000" cy="2880000"/>
          </a:xfrm>
        </p:spPr>
      </p:pic>
      <p:pic>
        <p:nvPicPr>
          <p:cNvPr id="7" name="그림 6" descr="영화제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1714488"/>
            <a:ext cx="2160000" cy="2880000"/>
          </a:xfrm>
          <a:prstGeom prst="rect">
            <a:avLst/>
          </a:prstGeom>
        </p:spPr>
      </p:pic>
      <p:pic>
        <p:nvPicPr>
          <p:cNvPr id="8" name="그림 7" descr="영화제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357422" y="1643050"/>
            <a:ext cx="2160000" cy="2880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포인트가 5개인 별 1">
            <a:hlinkClick r:id="rId2" action="ppaction://hlinkfile"/>
          </p:cNvPr>
          <p:cNvSpPr/>
          <p:nvPr/>
        </p:nvSpPr>
        <p:spPr>
          <a:xfrm>
            <a:off x="0" y="0"/>
            <a:ext cx="9144000" cy="6858000"/>
          </a:xfrm>
          <a:prstGeom prst="star5">
            <a:avLst>
              <a:gd name="adj" fmla="val 23015"/>
              <a:gd name="hf" fmla="val 105146"/>
              <a:gd name="vf" fmla="val 110557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 smtClean="0"/>
              <a:t>어린이들이 만든 영화를 심사하는 동영상을 </a:t>
            </a:r>
            <a:r>
              <a:rPr lang="ko-KR" altLang="en-US" sz="3200" dirty="0" err="1" smtClean="0"/>
              <a:t>보고싶으면</a:t>
            </a:r>
            <a:r>
              <a:rPr lang="ko-KR" altLang="en-US" sz="3200" dirty="0" smtClean="0"/>
              <a:t> </a:t>
            </a:r>
            <a:r>
              <a:rPr lang="ko-KR" altLang="en-US" sz="3200" dirty="0" err="1" smtClean="0"/>
              <a:t>여기클릭</a:t>
            </a:r>
            <a:endParaRPr lang="ja-JP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테크닉">
  <a:themeElements>
    <a:clrScheme name="테크닉">
      <a:dk1>
        <a:sysClr val="windowText" lastClr="000000"/>
      </a:dk1>
      <a:lt1>
        <a:sysClr val="window" lastClr="FFFFFF"/>
      </a:lt1>
      <a:dk2>
        <a:srgbClr val="3B3B3B"/>
      </a:dk2>
      <a:lt2>
        <a:srgbClr val="D4D2D0"/>
      </a:lt2>
      <a:accent1>
        <a:srgbClr val="6EA0B0"/>
      </a:accent1>
      <a:accent2>
        <a:srgbClr val="CCAF0A"/>
      </a:accent2>
      <a:accent3>
        <a:srgbClr val="8D89A4"/>
      </a:accent3>
      <a:accent4>
        <a:srgbClr val="748560"/>
      </a:accent4>
      <a:accent5>
        <a:srgbClr val="9E9273"/>
      </a:accent5>
      <a:accent6>
        <a:srgbClr val="7E848D"/>
      </a:accent6>
      <a:hlink>
        <a:srgbClr val="00C8C3"/>
      </a:hlink>
      <a:folHlink>
        <a:srgbClr val="A116E0"/>
      </a:folHlink>
    </a:clrScheme>
    <a:fontScheme name="테크닉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테크닉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115</TotalTime>
  <Words>218</Words>
  <Application>Microsoft Office PowerPoint</Application>
  <PresentationFormat>화면 슬라이드 쇼(4:3)</PresentationFormat>
  <Paragraphs>27</Paragraphs>
  <Slides>13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13</vt:i4>
      </vt:variant>
    </vt:vector>
  </HeadingPairs>
  <TitlesOfParts>
    <vt:vector size="14" baseType="lpstr">
      <vt:lpstr>테크닉</vt:lpstr>
      <vt:lpstr>2010년 제 5회 부산국제어린이영화제를 다녀와서</vt:lpstr>
      <vt:lpstr>영화제 사전행사</vt:lpstr>
      <vt:lpstr>부산국제어린이영화제</vt:lpstr>
      <vt:lpstr>비키봉사단증표와 부산국제어린이영화제 티켓</vt:lpstr>
      <vt:lpstr>슬라이드 5</vt:lpstr>
      <vt:lpstr>엘리샤의 생일 (개막작)</vt:lpstr>
      <vt:lpstr>소인국</vt:lpstr>
      <vt:lpstr>하룬-아룬</vt:lpstr>
      <vt:lpstr>아파오의자전거여행</vt:lpstr>
      <vt:lpstr>맨발의 꿈(폐막작)</vt:lpstr>
      <vt:lpstr> 내가 본 단편영화들</vt:lpstr>
      <vt:lpstr>기념사진들</vt:lpstr>
      <vt:lpstr>슬라이드 13</vt:lpstr>
    </vt:vector>
  </TitlesOfParts>
  <Company>XP SP3 FINAL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snoopy</dc:creator>
  <cp:lastModifiedBy>snoopy</cp:lastModifiedBy>
  <cp:revision>12</cp:revision>
  <dcterms:created xsi:type="dcterms:W3CDTF">2010-08-17T00:17:55Z</dcterms:created>
  <dcterms:modified xsi:type="dcterms:W3CDTF">2010-08-18T01:00:36Z</dcterms:modified>
</cp:coreProperties>
</file>