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2004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2009-02-17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2009-02-17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2009-02-17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2009-02-17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2009-02-17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2009-02-17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2009-02-17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2009-02-17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2009-02-17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2009-02-17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2009-02-17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pPr/>
              <a:t>2009-02-17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7"/>
          <p:cNvSpPr>
            <a:spLocks noChangeArrowheads="1"/>
          </p:cNvSpPr>
          <p:nvPr/>
        </p:nvSpPr>
        <p:spPr bwMode="auto">
          <a:xfrm>
            <a:off x="685800" y="3048000"/>
            <a:ext cx="5867400" cy="2362200"/>
          </a:xfrm>
          <a:prstGeom prst="flowChartAlternateProcess">
            <a:avLst/>
          </a:prstGeom>
          <a:noFill/>
          <a:ln w="1905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051" name="AutoShape 6"/>
          <p:cNvSpPr>
            <a:spLocks noChangeArrowheads="1"/>
          </p:cNvSpPr>
          <p:nvPr/>
        </p:nvSpPr>
        <p:spPr bwMode="auto">
          <a:xfrm>
            <a:off x="685800" y="38100"/>
            <a:ext cx="5867400" cy="2362200"/>
          </a:xfrm>
          <a:prstGeom prst="flowChartAlternateProcess">
            <a:avLst/>
          </a:prstGeom>
          <a:noFill/>
          <a:ln w="1905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052" name="AutoShape 8"/>
          <p:cNvSpPr>
            <a:spLocks noChangeArrowheads="1"/>
          </p:cNvSpPr>
          <p:nvPr/>
        </p:nvSpPr>
        <p:spPr bwMode="auto">
          <a:xfrm>
            <a:off x="685800" y="6019800"/>
            <a:ext cx="5867400" cy="2362200"/>
          </a:xfrm>
          <a:prstGeom prst="flowChartAlternateProcess">
            <a:avLst/>
          </a:prstGeom>
          <a:noFill/>
          <a:ln w="1905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053" name="Rectangle 10"/>
          <p:cNvSpPr>
            <a:spLocks noChangeArrowheads="1"/>
          </p:cNvSpPr>
          <p:nvPr/>
        </p:nvSpPr>
        <p:spPr bwMode="auto">
          <a:xfrm>
            <a:off x="542925" y="4038600"/>
            <a:ext cx="152400" cy="838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054" name="Rectangle 11"/>
          <p:cNvSpPr>
            <a:spLocks noChangeArrowheads="1"/>
          </p:cNvSpPr>
          <p:nvPr/>
        </p:nvSpPr>
        <p:spPr bwMode="auto">
          <a:xfrm>
            <a:off x="1524000" y="4419600"/>
            <a:ext cx="152400" cy="838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055" name="Rectangle 12"/>
          <p:cNvSpPr>
            <a:spLocks noChangeArrowheads="1"/>
          </p:cNvSpPr>
          <p:nvPr/>
        </p:nvSpPr>
        <p:spPr bwMode="auto">
          <a:xfrm>
            <a:off x="1571625" y="3609975"/>
            <a:ext cx="152400" cy="838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2056" name="Picture 15" descr="사진"/>
          <p:cNvPicPr>
            <a:picLocks noChangeAspect="1" noChangeArrowheads="1"/>
          </p:cNvPicPr>
          <p:nvPr/>
        </p:nvPicPr>
        <p:blipFill>
          <a:blip r:embed="rId2"/>
          <a:srcRect l="51433" t="23529" r="11496" b="40196"/>
          <a:stretch>
            <a:fillRect/>
          </a:stretch>
        </p:blipFill>
        <p:spPr bwMode="auto">
          <a:xfrm>
            <a:off x="152400" y="3581401"/>
            <a:ext cx="13716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16" descr="코"/>
          <p:cNvPicPr>
            <a:picLocks noChangeAspect="1" noChangeArrowheads="1"/>
          </p:cNvPicPr>
          <p:nvPr/>
        </p:nvPicPr>
        <p:blipFill>
          <a:blip r:embed="rId3"/>
          <a:srcRect l="54285" t="25490" r="20050" b="26471"/>
          <a:stretch>
            <a:fillRect/>
          </a:stretch>
        </p:blipFill>
        <p:spPr bwMode="auto">
          <a:xfrm>
            <a:off x="304800" y="6629400"/>
            <a:ext cx="8397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7" descr="입"/>
          <p:cNvPicPr>
            <a:picLocks noChangeAspect="1" noChangeArrowheads="1"/>
          </p:cNvPicPr>
          <p:nvPr/>
        </p:nvPicPr>
        <p:blipFill>
          <a:blip r:embed="rId4"/>
          <a:srcRect l="55710" t="38235" r="21477" b="43137"/>
          <a:stretch>
            <a:fillRect/>
          </a:stretch>
        </p:blipFill>
        <p:spPr bwMode="auto">
          <a:xfrm>
            <a:off x="76200" y="685801"/>
            <a:ext cx="137160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62" name="Line 18"/>
          <p:cNvSpPr>
            <a:spLocks noChangeShapeType="1"/>
          </p:cNvSpPr>
          <p:nvPr/>
        </p:nvSpPr>
        <p:spPr bwMode="auto">
          <a:xfrm>
            <a:off x="0" y="2724151"/>
            <a:ext cx="6858000" cy="0"/>
          </a:xfrm>
          <a:prstGeom prst="line">
            <a:avLst/>
          </a:prstGeom>
          <a:noFill/>
          <a:ln w="3175">
            <a:solidFill>
              <a:schemeClr val="bg1">
                <a:lumMod val="85000"/>
              </a:schemeClr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163" name="Line 19"/>
          <p:cNvSpPr>
            <a:spLocks noChangeShapeType="1"/>
          </p:cNvSpPr>
          <p:nvPr/>
        </p:nvSpPr>
        <p:spPr bwMode="auto">
          <a:xfrm>
            <a:off x="0" y="5715000"/>
            <a:ext cx="6858000" cy="0"/>
          </a:xfrm>
          <a:prstGeom prst="line">
            <a:avLst/>
          </a:prstGeom>
          <a:noFill/>
          <a:ln w="9525">
            <a:solidFill>
              <a:schemeClr val="bg1">
                <a:lumMod val="85000"/>
              </a:schemeClr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19" name="Line 19"/>
          <p:cNvSpPr>
            <a:spLocks noChangeShapeType="1"/>
          </p:cNvSpPr>
          <p:nvPr/>
        </p:nvSpPr>
        <p:spPr bwMode="auto">
          <a:xfrm>
            <a:off x="0" y="8686800"/>
            <a:ext cx="6858000" cy="0"/>
          </a:xfrm>
          <a:prstGeom prst="line">
            <a:avLst/>
          </a:prstGeom>
          <a:noFill/>
          <a:ln w="9525">
            <a:solidFill>
              <a:schemeClr val="bg1">
                <a:lumMod val="85000"/>
              </a:schemeClr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685800" y="3048000"/>
            <a:ext cx="5867400" cy="2362200"/>
          </a:xfrm>
          <a:prstGeom prst="flowChartAlternateProcess">
            <a:avLst/>
          </a:prstGeom>
          <a:noFill/>
          <a:ln w="19050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075" name="AutoShape 3"/>
          <p:cNvSpPr>
            <a:spLocks noChangeArrowheads="1"/>
          </p:cNvSpPr>
          <p:nvPr/>
        </p:nvSpPr>
        <p:spPr bwMode="auto">
          <a:xfrm>
            <a:off x="685800" y="38100"/>
            <a:ext cx="5867400" cy="2362200"/>
          </a:xfrm>
          <a:prstGeom prst="flowChartAlternateProcess">
            <a:avLst/>
          </a:prstGeom>
          <a:noFill/>
          <a:ln w="19050">
            <a:solidFill>
              <a:srgbClr val="FF993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076" name="AutoShape 4"/>
          <p:cNvSpPr>
            <a:spLocks noChangeArrowheads="1"/>
          </p:cNvSpPr>
          <p:nvPr/>
        </p:nvSpPr>
        <p:spPr bwMode="auto">
          <a:xfrm>
            <a:off x="685800" y="6019800"/>
            <a:ext cx="5867400" cy="2362200"/>
          </a:xfrm>
          <a:prstGeom prst="flowChartAlternateProcess">
            <a:avLst/>
          </a:prstGeom>
          <a:noFill/>
          <a:ln w="19050">
            <a:solidFill>
              <a:srgbClr val="FFCC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401" y="457201"/>
            <a:ext cx="1404938" cy="142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사진 02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</a:blip>
          <a:srcRect l="12936" t="60785" r="66389" b="7843"/>
          <a:stretch>
            <a:fillRect/>
          </a:stretch>
        </p:blipFill>
        <p:spPr bwMode="auto">
          <a:xfrm>
            <a:off x="228601" y="3429000"/>
            <a:ext cx="13811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542925" y="4038600"/>
            <a:ext cx="152400" cy="838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1524000" y="4419600"/>
            <a:ext cx="152400" cy="838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1571625" y="3609975"/>
            <a:ext cx="152400" cy="838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3082" name="Picture 10" descr="사진 026"/>
          <p:cNvPicPr>
            <a:picLocks noChangeAspect="1" noChangeArrowheads="1"/>
          </p:cNvPicPr>
          <p:nvPr/>
        </p:nvPicPr>
        <p:blipFill>
          <a:blip r:embed="rId4"/>
          <a:srcRect l="53662" t="7843" r="15683" b="67647"/>
          <a:stretch>
            <a:fillRect/>
          </a:stretch>
        </p:blipFill>
        <p:spPr bwMode="auto">
          <a:xfrm>
            <a:off x="228600" y="6702426"/>
            <a:ext cx="1447800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3" name="Line 11"/>
          <p:cNvSpPr>
            <a:spLocks noChangeShapeType="1"/>
          </p:cNvSpPr>
          <p:nvPr/>
        </p:nvSpPr>
        <p:spPr bwMode="auto">
          <a:xfrm>
            <a:off x="0" y="2724151"/>
            <a:ext cx="6858000" cy="0"/>
          </a:xfrm>
          <a:prstGeom prst="line">
            <a:avLst/>
          </a:prstGeom>
          <a:noFill/>
          <a:ln w="9525">
            <a:solidFill>
              <a:schemeClr val="bg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084" name="Line 12"/>
          <p:cNvSpPr>
            <a:spLocks noChangeShapeType="1"/>
          </p:cNvSpPr>
          <p:nvPr/>
        </p:nvSpPr>
        <p:spPr bwMode="auto">
          <a:xfrm>
            <a:off x="0" y="5715000"/>
            <a:ext cx="6858000" cy="0"/>
          </a:xfrm>
          <a:prstGeom prst="line">
            <a:avLst/>
          </a:prstGeom>
          <a:noFill/>
          <a:ln w="9525">
            <a:solidFill>
              <a:schemeClr val="bg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Line 19"/>
          <p:cNvSpPr>
            <a:spLocks noChangeShapeType="1"/>
          </p:cNvSpPr>
          <p:nvPr/>
        </p:nvSpPr>
        <p:spPr bwMode="auto">
          <a:xfrm>
            <a:off x="0" y="8686800"/>
            <a:ext cx="6858000" cy="0"/>
          </a:xfrm>
          <a:prstGeom prst="line">
            <a:avLst/>
          </a:prstGeom>
          <a:noFill/>
          <a:ln w="9525">
            <a:solidFill>
              <a:schemeClr val="bg1">
                <a:lumMod val="85000"/>
              </a:schemeClr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ChangeArrowheads="1"/>
          </p:cNvSpPr>
          <p:nvPr/>
        </p:nvSpPr>
        <p:spPr bwMode="auto">
          <a:xfrm>
            <a:off x="685800" y="3048000"/>
            <a:ext cx="5867400" cy="2362200"/>
          </a:xfrm>
          <a:prstGeom prst="flowChartAlternateProcess">
            <a:avLst/>
          </a:prstGeom>
          <a:noFill/>
          <a:ln w="19050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099" name="AutoShape 3"/>
          <p:cNvSpPr>
            <a:spLocks noChangeArrowheads="1"/>
          </p:cNvSpPr>
          <p:nvPr/>
        </p:nvSpPr>
        <p:spPr bwMode="auto">
          <a:xfrm>
            <a:off x="685800" y="38100"/>
            <a:ext cx="5867400" cy="2362200"/>
          </a:xfrm>
          <a:prstGeom prst="flowChartAlternateProcess">
            <a:avLst/>
          </a:prstGeom>
          <a:noFill/>
          <a:ln w="19050">
            <a:solidFill>
              <a:srgbClr val="FF993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100" name="AutoShape 4"/>
          <p:cNvSpPr>
            <a:spLocks noChangeArrowheads="1"/>
          </p:cNvSpPr>
          <p:nvPr/>
        </p:nvSpPr>
        <p:spPr bwMode="auto">
          <a:xfrm>
            <a:off x="685800" y="6019800"/>
            <a:ext cx="5867400" cy="2362200"/>
          </a:xfrm>
          <a:prstGeom prst="flowChartAlternateProcess">
            <a:avLst/>
          </a:prstGeom>
          <a:noFill/>
          <a:ln w="19050">
            <a:solidFill>
              <a:srgbClr val="FFCC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101" name="Rectangle 8"/>
          <p:cNvSpPr>
            <a:spLocks noChangeArrowheads="1"/>
          </p:cNvSpPr>
          <p:nvPr/>
        </p:nvSpPr>
        <p:spPr bwMode="auto">
          <a:xfrm>
            <a:off x="1524000" y="4419600"/>
            <a:ext cx="152400" cy="838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102" name="Rectangle 9"/>
          <p:cNvSpPr>
            <a:spLocks noChangeArrowheads="1"/>
          </p:cNvSpPr>
          <p:nvPr/>
        </p:nvSpPr>
        <p:spPr bwMode="auto">
          <a:xfrm>
            <a:off x="1571625" y="3609975"/>
            <a:ext cx="152400" cy="838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4103" name="Picture 11" descr="사진 028"/>
          <p:cNvPicPr>
            <a:picLocks noChangeAspect="1" noChangeArrowheads="1"/>
          </p:cNvPicPr>
          <p:nvPr/>
        </p:nvPicPr>
        <p:blipFill>
          <a:blip r:embed="rId2"/>
          <a:srcRect l="64978" r="5080" b="80392"/>
          <a:stretch>
            <a:fillRect/>
          </a:stretch>
        </p:blipFill>
        <p:spPr bwMode="auto">
          <a:xfrm>
            <a:off x="152400" y="762000"/>
            <a:ext cx="1371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Oval 12"/>
          <p:cNvSpPr>
            <a:spLocks noChangeArrowheads="1"/>
          </p:cNvSpPr>
          <p:nvPr/>
        </p:nvSpPr>
        <p:spPr bwMode="auto">
          <a:xfrm>
            <a:off x="152400" y="3733800"/>
            <a:ext cx="1066800" cy="10668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9933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 b="1"/>
          </a:p>
        </p:txBody>
      </p:sp>
      <p:sp>
        <p:nvSpPr>
          <p:cNvPr id="4105" name="Oval 13"/>
          <p:cNvSpPr>
            <a:spLocks noChangeArrowheads="1"/>
          </p:cNvSpPr>
          <p:nvPr/>
        </p:nvSpPr>
        <p:spPr bwMode="auto">
          <a:xfrm>
            <a:off x="152400" y="6629400"/>
            <a:ext cx="1066800" cy="10668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 b="1"/>
          </a:p>
        </p:txBody>
      </p:sp>
      <p:sp>
        <p:nvSpPr>
          <p:cNvPr id="4106" name="Line 14"/>
          <p:cNvSpPr>
            <a:spLocks noChangeShapeType="1"/>
          </p:cNvSpPr>
          <p:nvPr/>
        </p:nvSpPr>
        <p:spPr bwMode="auto">
          <a:xfrm>
            <a:off x="0" y="5715000"/>
            <a:ext cx="6858000" cy="0"/>
          </a:xfrm>
          <a:prstGeom prst="line">
            <a:avLst/>
          </a:prstGeom>
          <a:noFill/>
          <a:ln w="9525">
            <a:solidFill>
              <a:schemeClr val="bg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107" name="Line 88"/>
          <p:cNvSpPr>
            <a:spLocks noChangeShapeType="1"/>
          </p:cNvSpPr>
          <p:nvPr/>
        </p:nvSpPr>
        <p:spPr bwMode="auto">
          <a:xfrm>
            <a:off x="0" y="2724151"/>
            <a:ext cx="6858000" cy="0"/>
          </a:xfrm>
          <a:prstGeom prst="line">
            <a:avLst/>
          </a:prstGeom>
          <a:noFill/>
          <a:ln w="9525">
            <a:solidFill>
              <a:schemeClr val="bg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" name="Line 19"/>
          <p:cNvSpPr>
            <a:spLocks noChangeShapeType="1"/>
          </p:cNvSpPr>
          <p:nvPr/>
        </p:nvSpPr>
        <p:spPr bwMode="auto">
          <a:xfrm>
            <a:off x="0" y="8686800"/>
            <a:ext cx="6858000" cy="0"/>
          </a:xfrm>
          <a:prstGeom prst="line">
            <a:avLst/>
          </a:prstGeom>
          <a:noFill/>
          <a:ln w="9525">
            <a:solidFill>
              <a:schemeClr val="bg1">
                <a:lumMod val="85000"/>
              </a:schemeClr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화면 슬라이드 쇼(4:3)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슬라이드 1</vt:lpstr>
      <vt:lpstr>슬라이드 2</vt:lpstr>
      <vt:lpstr>슬라이드 3</vt:lpstr>
    </vt:vector>
  </TitlesOfParts>
  <Company>R&amp;D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Microsoft Corporation</dc:creator>
  <cp:lastModifiedBy>snoopy</cp:lastModifiedBy>
  <cp:revision>2</cp:revision>
  <dcterms:created xsi:type="dcterms:W3CDTF">2006-10-05T04:04:58Z</dcterms:created>
  <dcterms:modified xsi:type="dcterms:W3CDTF">2009-02-17T11:48:32Z</dcterms:modified>
</cp:coreProperties>
</file>