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png" ContentType="image/pn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1" r:id="rId11"/>
  </p:sldMasterIdLst>
  <p:sldIdLst>
    <p:sldId id="257" r:id="rId1"/>
    <p:sldId id="258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>
    <p:restoredLeft sz="11490"/>
    <p:restoredTop sz="95252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10" Type="http://schemas.openxmlformats.org/officeDocument/2006/relationships/viewProps" Target="viewProps.xml"  /><Relationship Id="rId11" Type="http://schemas.openxmlformats.org/officeDocument/2006/relationships/slideMaster" Target="slideMasters/slideMaster1.xml"  /><Relationship Id="rId12" Type="http://schemas.openxmlformats.org/officeDocument/2006/relationships/theme" Target="theme/theme1.xml"  /><Relationship Id="rId13" Type="http://schemas.openxmlformats.org/officeDocument/2006/relationships/tableStyles" Target="tableStyles.xml"  /><Relationship Id="rId2" Type="http://schemas.openxmlformats.org/officeDocument/2006/relationships/slide" Target="slides/slide2.xml"  /><Relationship Id="rId3" Type="http://schemas.openxmlformats.org/officeDocument/2006/relationships/slide" Target="slides/slide3.xml"  /><Relationship Id="rId4" Type="http://schemas.openxmlformats.org/officeDocument/2006/relationships/slide" Target="slides/slide4.xml"  /><Relationship Id="rId5" Type="http://schemas.openxmlformats.org/officeDocument/2006/relationships/slide" Target="slides/slide5.xml"  /><Relationship Id="rId6" Type="http://schemas.openxmlformats.org/officeDocument/2006/relationships/slide" Target="slides/slide6.xml"  /><Relationship Id="rId7" Type="http://schemas.openxmlformats.org/officeDocument/2006/relationships/slide" Target="slides/slide7.xml"  /><Relationship Id="rId8" Type="http://schemas.openxmlformats.org/officeDocument/2006/relationships/slide" Target="slides/slide8.xml"  /><Relationship Id="rId9" Type="http://schemas.openxmlformats.org/officeDocument/2006/relationships/presProps" Target="presProp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40A130E-E3B8-4EBE-931F-81B26B8448AA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0C6A38-4290-41DD-B95C-4155372FD4A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953836A-82A3-4C8B-9D31-CD724F3673ED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D2EBAF6-36D0-4DD8-B695-D4C1B37E35D6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728D28-603B-4EFC-80F8-17E5E9107035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27A1F4E-0809-4239-8034-C38E431DAF92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E0DA496-7307-4E8B-88DE-CB97B48BAB6F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643063"/>
            <a:ext cx="82296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8721E90-850C-410B-8B89-8394F580CFDA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348888-F454-4AD2-BA62-3AF29D9807C0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108" y="2214563"/>
            <a:ext cx="4857767" cy="3214687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/>
              <a:t>첫째 목차</a:t>
            </a:r>
            <a:endParaRPr lang="ko-KR" altLang="en-US"/>
          </a:p>
          <a:p>
            <a:pPr lvl="0"/>
            <a:r>
              <a:rPr lang="ko-KR" altLang="en-US"/>
              <a:t>둘째 목차</a:t>
            </a:r>
            <a:endParaRPr lang="ko-KR" altLang="en-US"/>
          </a:p>
          <a:p>
            <a:pPr lvl="0"/>
            <a:r>
              <a:rPr lang="ko-KR" altLang="en-US"/>
              <a:t>셋째 목차</a:t>
            </a:r>
            <a:endParaRPr lang="ko-KR" altLang="en-US"/>
          </a:p>
          <a:p>
            <a:pPr lvl="0"/>
            <a:r>
              <a:rPr lang="ko-KR" altLang="en-US"/>
              <a:t>넷째 목차</a:t>
            </a:r>
            <a:endParaRPr lang="ko-KR" altLang="en-US"/>
          </a:p>
          <a:p>
            <a:pPr lvl="0"/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6FEC12-A4C9-4837-AF94-AD867782C04C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7F84A3-4F29-4053-ACFD-1BAF2D3F140C}" type="datetime1">
              <a:rPr lang="ko-KR" altLang="en-US"/>
              <a:pPr lvl="0"/>
              <a:t>2014-04-08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D422D86A-5F52-4165-8473-F1B836277586}" type="datetime1">
              <a:rPr lang="ko-KR" altLang="en-US"/>
              <a:pPr lvl="0"/>
              <a:t>2014-04-09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jpeg"  /><Relationship Id="rId3" Type="http://schemas.openxmlformats.org/officeDocument/2006/relationships/image" Target="../media/image4.jpeg"  /><Relationship Id="rId4" Type="http://schemas.openxmlformats.org/officeDocument/2006/relationships/image" Target="../media/image5.jpeg"  /><Relationship Id="rId5" Type="http://schemas.openxmlformats.org/officeDocument/2006/relationships/image" Target="../media/image6.jpe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png"  /><Relationship Id="rId3" Type="http://schemas.openxmlformats.org/officeDocument/2006/relationships/image" Target="../media/image8.png"  /><Relationship Id="rId4" Type="http://schemas.openxmlformats.org/officeDocument/2006/relationships/image" Target="../media/image9.png"  /><Relationship Id="rId5" Type="http://schemas.openxmlformats.org/officeDocument/2006/relationships/image" Target="../media/image10.png"  /><Relationship Id="rId6" Type="http://schemas.openxmlformats.org/officeDocument/2006/relationships/image" Target="../media/image11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2.png"  /><Relationship Id="rId3" Type="http://schemas.openxmlformats.org/officeDocument/2006/relationships/image" Target="../media/image13.png"  /><Relationship Id="rId4" Type="http://schemas.openxmlformats.org/officeDocument/2006/relationships/image" Target="../media/image14.png"  /><Relationship Id="rId5" Type="http://schemas.openxmlformats.org/officeDocument/2006/relationships/image" Target="../media/image15.png"  /><Relationship Id="rId6" Type="http://schemas.openxmlformats.org/officeDocument/2006/relationships/image" Target="../media/image16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7.png"  /><Relationship Id="rId3" Type="http://schemas.openxmlformats.org/officeDocument/2006/relationships/image" Target="../media/image18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9.png"  /><Relationship Id="rId3" Type="http://schemas.openxmlformats.org/officeDocument/2006/relationships/image" Target="../media/image20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1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>
          <a:xfrm>
            <a:off x="457200" y="2560320"/>
            <a:ext cx="8229600" cy="1143000"/>
          </a:xfrm>
        </p:spPr>
        <p:txBody>
          <a:bodyPr vert="horz" wrap="square" lIns="91440" tIns="45720" rIns="91440" bIns="45720" anchor="ctr">
            <a:noAutofit/>
          </a:bodyPr>
          <a:lstStyle/>
          <a:p>
            <a:pPr/>
            <a:r>
              <a:rPr lang="ko-KR" altLang="en-US" sz="11400">
                <a:solidFill>
                  <a:srgbClr val="ff0000"/>
                </a:solidFill>
                <a:latin typeface="이건만체"/>
                <a:ea typeface="이건만체"/>
              </a:rPr>
              <a:t>도</a:t>
            </a:r>
            <a:r>
              <a:rPr lang="ko-KR" altLang="en-US" sz="11400">
                <a:solidFill>
                  <a:schemeClr val="tx1"/>
                </a:solidFill>
                <a:latin typeface="이건만체"/>
                <a:ea typeface="이건만체"/>
              </a:rPr>
              <a:t>서</a:t>
            </a:r>
            <a:r>
              <a:rPr lang="ko-KR" altLang="en-US" sz="11400">
                <a:solidFill>
                  <a:schemeClr val="accent4">
                    <a:lumMod val="60000"/>
                    <a:lumOff val="40000"/>
                  </a:schemeClr>
                </a:solidFill>
                <a:latin typeface="이건만체"/>
                <a:ea typeface="이건만체"/>
              </a:rPr>
              <a:t>관</a:t>
            </a:r>
            <a:r>
              <a:rPr lang="ko-KR" altLang="en-US" sz="11400">
                <a:solidFill>
                  <a:schemeClr val="tx1"/>
                </a:solidFill>
                <a:latin typeface="이건만체"/>
                <a:ea typeface="이건만체"/>
              </a:rPr>
              <a:t>에 </a:t>
            </a:r>
            <a:r>
              <a:rPr lang="ko-KR" altLang="en-US" sz="11400">
                <a:solidFill>
                  <a:srgbClr val="42c7f1"/>
                </a:solidFill>
                <a:latin typeface="이건만체"/>
                <a:ea typeface="이건만체"/>
              </a:rPr>
              <a:t>피</a:t>
            </a:r>
            <a:r>
              <a:rPr lang="ko-KR" altLang="en-US" sz="11400">
                <a:solidFill>
                  <a:schemeClr val="tx1"/>
                </a:solidFill>
                <a:latin typeface="이건만체"/>
                <a:ea typeface="이건만체"/>
              </a:rPr>
              <a:t>는 내</a:t>
            </a:r>
            <a:r>
              <a:rPr lang="ko-KR" altLang="en-US" sz="11400">
                <a:solidFill>
                  <a:schemeClr val="accent6">
                    <a:lumMod val="90000"/>
                  </a:schemeClr>
                </a:solidFill>
                <a:latin typeface="이건만체"/>
                <a:ea typeface="이건만체"/>
              </a:rPr>
              <a:t>꽃</a:t>
            </a:r>
            <a:endParaRPr lang="ko-KR" altLang="en-US" sz="11400">
              <a:solidFill>
                <a:schemeClr val="accent6">
                  <a:lumMod val="90000"/>
                </a:schemeClr>
              </a:solidFill>
              <a:latin typeface="이건만체"/>
              <a:ea typeface="이건만체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703605" y="503237"/>
            <a:ext cx="5736789" cy="5851525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8" presetClass="entr" presetSubtype="16" fill="hold" grpId="0" nodeType="clickEffect" mc:Ignorable="hp" hp:hslPresetID="30" hp:hslPresetSubtype="DirectionNone" hp:hslDuration="1000" hp:hslTextDuration="1000" hp:hslTextAnimationUnitDelay="10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9" presetID="3" presetClass="exit" presetSubtype="10" fill="hold" grpId="1" nodeType="afterEffect" mc:Ignorable="hp" hp:hslPresetID="4" hp:hslPresetSubtype="DirectionWidth" hp:hslDuration="1000" hp:hslTextDuration="1000" hp:hslTextAnimationUnitDelay="10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4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 autoUpdateAnimBg="1"/>
      <p:bldP spid="2" grpId="1" bldLvl="0" animBg="1" autoUpdateAnimBg="1"/>
    </p:bld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오소리 아줌마가 본 꽃밭</a:t>
            </a:r>
            <a:endParaRPr lang="ko-KR" altLang="en-US" sz="6000">
              <a:latin typeface="THE푸딩W"/>
              <a:ea typeface="THE푸딩W"/>
            </a:endParaRPr>
          </a:p>
        </p:txBody>
      </p:sp>
      <p:sp>
        <p:nvSpPr>
          <p:cNvPr id="3" name="직사각형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1042986" y="1600200"/>
            <a:ext cx="7058025" cy="4486275"/>
          </a:xfrm>
          <a:prstGeom prst="rect">
            <a:avLst/>
          </a:prstGeom>
        </p:spPr>
      </p:pic>
      <p:sp>
        <p:nvSpPr>
          <p:cNvPr id="5" name="직사각형 4"/>
          <p:cNvSpPr txBox="1"/>
          <p:nvPr/>
        </p:nvSpPr>
        <p:spPr>
          <a:xfrm>
            <a:off x="1259585" y="2561193"/>
            <a:ext cx="6624828" cy="1735614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 sz="5400">
                <a:solidFill>
                  <a:schemeClr val="bg1"/>
                </a:solidFill>
                <a:latin typeface="DX빨간우체통B"/>
                <a:ea typeface="DX빨간우체통B"/>
              </a:rPr>
              <a:t>봉숭아, 채송화, 접시꽃, 나리꽃 ...</a:t>
            </a:r>
            <a:endParaRPr lang="ko-KR" altLang="en-US" sz="5400">
              <a:solidFill>
                <a:schemeClr val="bg1"/>
              </a:solidFill>
              <a:latin typeface="DX빨간우체통B"/>
              <a:ea typeface="DX빨간우체통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2" presetClass="entr" presetSubtype="8" fill="hold" grpId="0" nodeType="clickEffect" mc:Ignorable="hp" hp:hslPresetID="1" hp:hslPresetSubtype="DirectionLeftToRight" hp:hslDuration="1000" hp:hslTextDuration="1000" hp:hslTextAnimationUnitDelay="10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 autoUpdateAnimBg="1"/>
    </p:bld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lum bright="20000" contrast="20000"/>
          </a:blip>
          <a:stretch>
            <a:fillRect/>
          </a:stretch>
        </p:blipFill>
        <p:spPr>
          <a:xfrm>
            <a:off x="4117400" y="1417637"/>
            <a:ext cx="4571100" cy="3047400"/>
          </a:xfrm>
          <a:prstGeom prst="rect">
            <a:avLst/>
          </a:prstGeom>
        </p:spPr>
      </p:pic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우리 주변에 핀 꽃</a:t>
            </a:r>
            <a:endParaRPr lang="ko-KR" altLang="en-US" sz="6000">
              <a:latin typeface="THE푸딩W"/>
              <a:ea typeface="THE푸딩W"/>
            </a:endParaRPr>
          </a:p>
        </p:txBody>
      </p:sp>
      <p:pic>
        <p:nvPicPr>
          <p:cNvPr id="3" name="그림 2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lum bright="10000" contrast="20000"/>
          </a:blip>
          <a:stretch>
            <a:fillRect/>
          </a:stretch>
        </p:blipFill>
        <p:spPr>
          <a:xfrm>
            <a:off x="457200" y="1600200"/>
            <a:ext cx="2545854" cy="452596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>
            <a:lum bright="20000" contrast="20000"/>
          </a:blip>
          <a:stretch>
            <a:fillRect/>
          </a:stretch>
        </p:blipFill>
        <p:spPr>
          <a:xfrm>
            <a:off x="4115700" y="3553963"/>
            <a:ext cx="4572800" cy="25722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0" y="1417637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4" presetClass="entr" presetSubtype="16" fill="hold" nodeType="clickEffect" mc:Ignorable="hp" hp:hslPresetID="33" hp:hslPresetSubtype="DirectionOutToIn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0" presetID="4" presetClass="entr" presetSubtype="16" fill="hold" nodeType="clickEffect" mc:Ignorable="hp" hp:hslPresetID="33" hp:hslPresetSubtype="DirectionOutToIn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5" presetID="4" presetClass="entr" presetSubtype="16" fill="hold" nodeType="clickEffect" mc:Ignorable="hp" hp:hslPresetID="33" hp:hslPresetSubtype="DirectionOutToIn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0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봄에 피는 꽃</a:t>
            </a:r>
            <a:endParaRPr lang="ko-KR" altLang="en-US" sz="6000">
              <a:latin typeface="THE푸딩W"/>
              <a:ea typeface="THE푸딩W"/>
            </a:endParaRPr>
          </a:p>
        </p:txBody>
      </p:sp>
      <p:pic>
        <p:nvPicPr>
          <p:cNvPr id="3" name="그림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5253205" y="4190777"/>
            <a:ext cx="3433594" cy="22626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457200" y="1600199"/>
            <a:ext cx="3433594" cy="22626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253205" y="1600199"/>
            <a:ext cx="3433594" cy="22626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457200" y="4190777"/>
            <a:ext cx="3433594" cy="22626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2162175" y="2285238"/>
            <a:ext cx="4819650" cy="3448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8" presetClass="entr" presetSubtype="16" fill="hold" nodeType="clickEffect" mc:Ignorable="hp" hp:hslPresetID="30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0" presetID="8" presetClass="entr" presetSubtype="16" fill="hold" nodeType="clickEffect" mc:Ignorable="hp" hp:hslPresetID="30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5" presetID="8" presetClass="entr" presetSubtype="16" fill="hold" nodeType="clickEffect" mc:Ignorable="hp" hp:hslPresetID="30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0" presetID="8" presetClass="entr" presetSubtype="16" fill="hold" nodeType="clickEffect" mc:Ignorable="hp" hp:hslPresetID="30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5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여름에 피는 꽃</a:t>
            </a:r>
            <a:endParaRPr lang="ko-KR" altLang="en-US" sz="6000">
              <a:latin typeface="THE푸딩W"/>
              <a:ea typeface="THE푸딩W"/>
            </a:endParaRPr>
          </a:p>
        </p:txBody>
      </p:sp>
      <p:sp>
        <p:nvSpPr>
          <p:cNvPr id="3" name="직사각형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/>
          <p:nvPr/>
        </p:nvPicPr>
        <p:blipFill rotWithShape="1">
          <a:blip r:embed="rId2"/>
          <a:stretch>
            <a:fillRect/>
          </a:stretch>
        </p:blipFill>
        <p:spPr>
          <a:xfrm>
            <a:off x="457200" y="1602000"/>
            <a:ext cx="3434400" cy="2264400"/>
          </a:xfrm>
          <a:prstGeom prst="rect">
            <a:avLst/>
          </a:prstGeom>
        </p:spPr>
      </p:pic>
      <p:pic>
        <p:nvPicPr>
          <p:cNvPr id="5" name="그림 4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5252400" y="1598781"/>
            <a:ext cx="3434400" cy="22644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66339" y="4149090"/>
            <a:ext cx="3416120" cy="22644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5252401" y="4149090"/>
            <a:ext cx="3434399" cy="2264400"/>
          </a:xfrm>
          <a:prstGeom prst="rect">
            <a:avLst/>
          </a:prstGeom>
        </p:spPr>
      </p:pic>
      <p:pic>
        <p:nvPicPr>
          <p:cNvPr id="8" name="그림 7"/>
          <p:cNvPicPr/>
          <p:nvPr/>
        </p:nvPicPr>
        <p:blipFill rotWithShape="1">
          <a:blip r:embed="rId6"/>
          <a:stretch>
            <a:fillRect/>
          </a:stretch>
        </p:blipFill>
        <p:spPr>
          <a:xfrm>
            <a:off x="2055888" y="2276856"/>
            <a:ext cx="4820400" cy="344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3" presetClass="entr" presetSubtype="10" fill="hold" nodeType="clickEffect" mc:Ignorable="hp" hp:hslPresetID="4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0" presetID="3" presetClass="entr" presetSubtype="10" fill="hold" nodeType="clickEffect" mc:Ignorable="hp" hp:hslPresetID="4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5" presetID="3" presetClass="entr" presetSubtype="10" fill="hold" nodeType="clickEffect" mc:Ignorable="hp" hp:hslPresetID="4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0" presetID="3" presetClass="entr" presetSubtype="10" fill="hold" nodeType="clickEffect" mc:Ignorable="hp" hp:hslPresetID="4" hp:hslPresetSubtype="DirectionWidth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25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가을에 피는 꽃</a:t>
            </a:r>
            <a:endParaRPr lang="ko-KR" altLang="en-US" sz="6000">
              <a:latin typeface="THE푸딩W"/>
              <a:ea typeface="THE푸딩W"/>
            </a:endParaRPr>
          </a:p>
        </p:txBody>
      </p:sp>
      <p:pic>
        <p:nvPicPr>
          <p:cNvPr id="3" name="그림 2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>
            <a:fillRect/>
          </a:stretch>
        </p:blipFill>
        <p:spPr>
          <a:xfrm>
            <a:off x="457200" y="1600200"/>
            <a:ext cx="4200525" cy="3190875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657725" y="3334512"/>
            <a:ext cx="4200525" cy="3190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1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겨울에 피는 꽃</a:t>
            </a:r>
            <a:endParaRPr lang="ko-KR" altLang="en-US" sz="6000">
              <a:latin typeface="THE푸딩W"/>
              <a:ea typeface="THE푸딩W"/>
            </a:endParaRPr>
          </a:p>
        </p:txBody>
      </p:sp>
      <p:sp>
        <p:nvSpPr>
          <p:cNvPr id="3" name="직사각형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4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71474" y="3195637"/>
            <a:ext cx="4200525" cy="319087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572000" y="1600200"/>
            <a:ext cx="4200525" cy="3190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11" presetID="2" presetClass="entr" presetSubtype="8" fill="hold" nodeType="clickEffect" mc:Ignorable="hp" hp:hslPresetID="1" hp:hslPresetSubtype="DirectionLeftToRight" hp:hslDuration="100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/>
            <a:r>
              <a:rPr lang="ko-KR" altLang="en-US" sz="6000">
                <a:latin typeface="THE푸딩W"/>
                <a:ea typeface="THE푸딩W"/>
              </a:rPr>
              <a:t>꽃 목걸이 만들기</a:t>
            </a:r>
            <a:endParaRPr lang="ko-KR" altLang="en-US" sz="6000">
              <a:latin typeface="THE푸딩W"/>
              <a:ea typeface="THE푸딩W"/>
            </a:endParaRPr>
          </a:p>
        </p:txBody>
      </p:sp>
      <p:sp>
        <p:nvSpPr>
          <p:cNvPr id="3" name="직사각형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rPr lang="ko-KR" altLang="en-US"/>
              <a:t/>
            </a:r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347912" y="1600200"/>
            <a:ext cx="4448175" cy="5095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xmlns:mc="http://schemas.openxmlformats.org/markup-compatibility/2006" xmlns:hp="http://schemas.haansoft.com/office/presentation/8.0" id="5" presetID="8" presetClass="emph" presetSubtype="0" fill="hold" nodeType="clickEffect" mc:Ignorable="hp" hp:hslPresetID="40" hp:hslPresetSubtype="DirectionNone" hp:hslDuration="1000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Microsoft</ep:Company>
  <ep:TotalTime>0</ep:TotalTime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cp:contentStatus>화면 슬라이드 쇼(4:3)</cp:contentStatus>
  <dcterms:created xsi:type="dcterms:W3CDTF">2014-04-08T06:35:04.600</dcterms:created>
  <dc:creator>user</dc:creator>
  <dc:description/>
  <cp:keywords/>
  <cp:lastModifiedBy>user</cp:lastModifiedBy>
  <dcterms:modified xsi:type="dcterms:W3CDTF">2014-04-09T09:21:57.300</dcterms:modified>
  <cp:revision>17</cp:revision>
  <dc:subject/>
  <dc:title>도서관에 피는 내꽃</dc:title>
</cp:coreProperties>
</file>