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96" y="-2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55FFC-A960-4C90-A87C-C2FEB66C80C7}" type="datetimeFigureOut">
              <a:rPr lang="ko-KR" altLang="en-US" smtClean="0"/>
              <a:t>2015-12-22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B8BD03-B364-4AE2-BB33-4EA910E4CE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6090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B8BD03-B364-4AE2-BB33-4EA910E4CE4C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249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05885-05EC-4C00-84C4-40A40D784C87}" type="datetimeFigureOut">
              <a:rPr lang="ko-KR" altLang="en-US" smtClean="0"/>
              <a:t>2015-12-22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4723D-9CB6-41A3-9CAD-8A78CE1F0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4137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05885-05EC-4C00-84C4-40A40D784C87}" type="datetimeFigureOut">
              <a:rPr lang="ko-KR" altLang="en-US" smtClean="0"/>
              <a:t>2015-12-22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4723D-9CB6-41A3-9CAD-8A78CE1F0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3823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05885-05EC-4C00-84C4-40A40D784C87}" type="datetimeFigureOut">
              <a:rPr lang="ko-KR" altLang="en-US" smtClean="0"/>
              <a:t>2015-12-22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4723D-9CB6-41A3-9CAD-8A78CE1F0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2484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05885-05EC-4C00-84C4-40A40D784C87}" type="datetimeFigureOut">
              <a:rPr lang="ko-KR" altLang="en-US" smtClean="0"/>
              <a:t>2015-12-22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4723D-9CB6-41A3-9CAD-8A78CE1F0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0063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05885-05EC-4C00-84C4-40A40D784C87}" type="datetimeFigureOut">
              <a:rPr lang="ko-KR" altLang="en-US" smtClean="0"/>
              <a:t>2015-12-22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4723D-9CB6-41A3-9CAD-8A78CE1F0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6084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05885-05EC-4C00-84C4-40A40D784C87}" type="datetimeFigureOut">
              <a:rPr lang="ko-KR" altLang="en-US" smtClean="0"/>
              <a:t>2015-12-22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4723D-9CB6-41A3-9CAD-8A78CE1F0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5246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05885-05EC-4C00-84C4-40A40D784C87}" type="datetimeFigureOut">
              <a:rPr lang="ko-KR" altLang="en-US" smtClean="0"/>
              <a:t>2015-12-22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4723D-9CB6-41A3-9CAD-8A78CE1F0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571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05885-05EC-4C00-84C4-40A40D784C87}" type="datetimeFigureOut">
              <a:rPr lang="ko-KR" altLang="en-US" smtClean="0"/>
              <a:t>2015-12-22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4723D-9CB6-41A3-9CAD-8A78CE1F0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1182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05885-05EC-4C00-84C4-40A40D784C87}" type="datetimeFigureOut">
              <a:rPr lang="ko-KR" altLang="en-US" smtClean="0"/>
              <a:t>2015-12-22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4723D-9CB6-41A3-9CAD-8A78CE1F0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711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05885-05EC-4C00-84C4-40A40D784C87}" type="datetimeFigureOut">
              <a:rPr lang="ko-KR" altLang="en-US" smtClean="0"/>
              <a:t>2015-12-22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4723D-9CB6-41A3-9CAD-8A78CE1F0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11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05885-05EC-4C00-84C4-40A40D784C87}" type="datetimeFigureOut">
              <a:rPr lang="ko-KR" altLang="en-US" smtClean="0"/>
              <a:t>2015-12-22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4723D-9CB6-41A3-9CAD-8A78CE1F0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3356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05885-05EC-4C00-84C4-40A40D784C87}" type="datetimeFigureOut">
              <a:rPr lang="ko-KR" altLang="en-US" smtClean="0"/>
              <a:t>2015-12-22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84723D-9CB6-41A3-9CAD-8A78CE1F0C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2929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yPC\Desktop\겨울캠프\노근리평화공원 교육관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34" y="0"/>
            <a:ext cx="90133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53256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yPC\Desktop\겨울캠프\노근리평화공원 교육관\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27384"/>
            <a:ext cx="8929482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0400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yPC\Desktop\겨울캠프\노근리평화공원 교육관\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26516"/>
            <a:ext cx="9059986" cy="6884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1716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yPC\Desktop\겨울캠프\노근리평화공원 교육관\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90161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0354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yPC\Desktop\겨울캠프\노근리평화공원 교육관\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4" y="178906"/>
            <a:ext cx="9167168" cy="6634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92016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yPC\Desktop\겨울캠프\노근리평화공원 교육관\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812"/>
            <a:ext cx="9024848" cy="6853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68096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MyPC\Desktop\겨울캠프\노근리평화공원 교육관\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62560"/>
            <a:ext cx="9096971" cy="675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90633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MyPC\Desktop\겨울캠프\노근리평화공원 교육관\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90396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2818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MyPC\Desktop\겨울캠프\노근리평화공원 교육관\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2" y="16396"/>
            <a:ext cx="8989033" cy="684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84579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MyPC\Desktop\겨울캠프\노근리평화공원 교육관\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6" y="34181"/>
            <a:ext cx="8971236" cy="682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16992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MyPC\Desktop\겨울캠프\노근리평화공원 교육관\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0"/>
            <a:ext cx="89955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90014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MyPC\Desktop\겨울캠프\노근리평화공원 교육관\1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04" y="0"/>
            <a:ext cx="9016900" cy="6874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15745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</Words>
  <Application>Microsoft Office PowerPoint</Application>
  <PresentationFormat>화면 슬라이드 쇼(4:3)</PresentationFormat>
  <Paragraphs>1</Paragraphs>
  <Slides>12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3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MyPC</dc:creator>
  <cp:lastModifiedBy>MyPC</cp:lastModifiedBy>
  <cp:revision>1</cp:revision>
  <dcterms:created xsi:type="dcterms:W3CDTF">2015-12-22T06:28:53Z</dcterms:created>
  <dcterms:modified xsi:type="dcterms:W3CDTF">2015-12-22T06:34:40Z</dcterms:modified>
</cp:coreProperties>
</file>